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Plus Jakarta Sans" panose="02010600030101010101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36" d="100"/>
          <a:sy n="36" d="100"/>
        </p:scale>
        <p:origin x="1008" y="3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zLH56FpclexjUw2k-6-A89yPGbHyAzgekMlmqstFn9g/edi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openai.com/docs/guides/prompt-engineering/six-strategies-for-getting-better-result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3d3ecbe14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3d3ecbe14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老师准备：</a:t>
            </a:r>
            <a:endParaRPr b="1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在 CodeCombat 教师控制面板中为学生分配 "使用 GPT-4 创建音乐博客 "的学习情景。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创建一个 GitHub 账户，并尝试将测试图片上传到资源库，为第 9 张幻灯片上的活动做准备。有关如何使用 GitHub 免费托管图片的更多信息，请参阅本演示文稿的第 8 张幻灯片。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74b143d0a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74b143d0a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</a:t>
            </a:r>
            <a:r>
              <a:rPr lang="en">
                <a:solidFill>
                  <a:schemeClr val="dk1"/>
                </a:solidFill>
              </a:rPr>
              <a:t>你最喜欢生成的图像是什么？为什么？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很难选出一个！它们都太酷了！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考虑让学生在分享最佳图片的同时分享他们的提示。</a:t>
            </a:r>
            <a:endParaRPr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73d3ecbe14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73d3ecbe14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如果学生需要更多支持，可考虑以下策略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 在具体提示的帮助下，让他们写作："创建一个关于 ______ [歌唱] 的网站"。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可选扩展：</a:t>
            </a:r>
            <a:r>
              <a:rPr lang="en">
                <a:solidFill>
                  <a:schemeClr val="dk1"/>
                </a:solidFill>
              </a:rPr>
              <a:t>让学生...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尝试在其网站上添加另一个网页。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尝试添加导航栏。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尝试添加视频。(注意！在要求学生完成此扩展活动时，请阅读 </a:t>
            </a:r>
            <a:r>
              <a:rPr lang="en" u="sng">
                <a:solidFill>
                  <a:schemeClr val="hlink"/>
                </a:solidFill>
                <a:hlinkClick r:id="rId3"/>
              </a:rPr>
              <a:t>CodeCombat 的 AI 指南。</a:t>
            </a:r>
            <a:r>
              <a:rPr lang="en">
                <a:solidFill>
                  <a:schemeClr val="dk1"/>
                </a:solidFill>
              </a:rPr>
              <a:t>学生可能会选择添加违反版权法的视频）。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e8c156dcc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e8c156dcca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问吧</a:t>
            </a:r>
            <a:r>
              <a:rPr lang="en">
                <a:solidFill>
                  <a:schemeClr val="dk1"/>
                </a:solidFill>
              </a:rPr>
              <a:t>你最喜欢哪个网站？为什么？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很难选出一个！它们都太酷了！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考虑让学生分享他们的提示和最佳网站。</a:t>
            </a:r>
            <a:endParaRPr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3d3ecbe14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3d3ecbe14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今天，我们的重点是制作网站！更具体地说，我们要制作关于我们最喜欢的爱好的网站。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73d3ecbe14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73d3ecbe14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考虑让学生自愿大声朗读每个学习目标。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4e395da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74e395da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问吧</a:t>
            </a:r>
            <a:r>
              <a:rPr lang="en">
                <a:solidFill>
                  <a:schemeClr val="dk1"/>
                </a:solidFill>
              </a:rPr>
              <a:t>你最喜欢的音乐家是谁？您最喜欢的歌曲是什么？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答案会有所不同。例如，我最喜欢的音乐家是 ___________。我非常喜欢他们的歌曲 ___________________，因为 ___________________。</a:t>
            </a:r>
            <a:endParaRPr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e8c156dcc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e8c156dcc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播放视频，让全班一起观看。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GPT-4：</a:t>
            </a:r>
            <a:r>
              <a:rPr lang="en">
                <a:solidFill>
                  <a:schemeClr val="dk1"/>
                </a:solidFill>
              </a:rPr>
              <a:t>文本到文本的人工智能。换句话说，你写下你的提示，GPT-4 会以更多的文本（如代码）做出回应！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4e395daa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74e395daa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人工智能并不完美！它们经常犯错。但是，它们不会像人类那样表达不确定性。它们常常听起来很自信，即使它们错了。当人工智能出错时，我们会说人工智能的反应是幻觉。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幻觉：</a:t>
            </a:r>
            <a:r>
              <a:rPr lang="en">
                <a:solidFill>
                  <a:schemeClr val="dk1"/>
                </a:solidFill>
              </a:rPr>
              <a:t>人工智能胡编乱造虽然人工智能常常听起来非常自信，但它们也可能是错的！</a:t>
            </a:r>
            <a:endParaRPr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3d3ecbe14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3d3ecbe14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告诉学生们，在学习的过程中，他们应该注意到如何写出成功的 GPT-4 提示语。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就像克劳德一样，在提示 GPT-4 时最好清晰、直接和具体。阅读</a:t>
            </a:r>
            <a:r>
              <a:rPr lang="en" u="sng">
                <a:solidFill>
                  <a:schemeClr val="hlink"/>
                </a:solidFill>
                <a:hlinkClick r:id="rId3"/>
              </a:rPr>
              <a:t>这篇文章</a:t>
            </a:r>
            <a:r>
              <a:rPr lang="en">
                <a:solidFill>
                  <a:schemeClr val="dk1"/>
                </a:solidFill>
              </a:rPr>
              <a:t>可能会有所帮助，其中介绍了如何提示 GPT-4。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GPT-4：</a:t>
            </a:r>
            <a:r>
              <a:rPr lang="en">
                <a:solidFill>
                  <a:schemeClr val="dk1"/>
                </a:solidFill>
              </a:rPr>
              <a:t>文本到文本的人工智能。换句话说，你写下你的提示，GPT-4 会以更多的文本（如代码）做出回应！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74e395daa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74e395daa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参与：</a:t>
            </a:r>
            <a:r>
              <a:rPr lang="en"/>
              <a:t>观看视频前，确保所有学生都注册了 </a:t>
            </a:r>
            <a:r>
              <a:rPr lang="en" u="sng">
                <a:solidFill>
                  <a:schemeClr val="hlink"/>
                </a:solidFill>
                <a:hlinkClick r:id="rId3"/>
              </a:rPr>
              <a:t>GitHub 账户</a:t>
            </a:r>
            <a:r>
              <a:rPr lang="en"/>
              <a:t>。然后，与全班一起观看视频。这段视频将指导学生如何创建新仓库并将图片上传到 GitHub。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在开始活动之前，询问学生他们认为这些紫色单词是什么意思。然后，向他们提供下面的定义：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服务器：</a:t>
            </a:r>
            <a:r>
              <a:rPr lang="en">
                <a:solidFill>
                  <a:schemeClr val="dk1"/>
                </a:solidFill>
              </a:rPr>
              <a:t>一台特殊的计算机，其唯一的工作就是存储文件。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主机：</a:t>
            </a:r>
            <a:r>
              <a:rPr lang="en">
                <a:solidFill>
                  <a:schemeClr val="dk1"/>
                </a:solidFill>
              </a:rPr>
              <a:t>将文件存储在服务器上，以便其他人可以在线访问该文件。所有网站都寄存在世界某个地方的服务器上。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e8c0e559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e8c0e559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解释一下：</a:t>
            </a:r>
            <a:r>
              <a:rPr lang="en">
                <a:solidFill>
                  <a:schemeClr val="dk1"/>
                </a:solidFill>
              </a:rPr>
              <a:t>让我们在 "使用 GPT-4 创建音乐博客 "的学习情景中练习编写自己的提示。更具体地说，请编写一个提示，让 GPT-4 将您创建的图片添加到网站上。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 b="1">
                <a:solidFill>
                  <a:schemeClr val="dk1"/>
                </a:solidFill>
              </a:rPr>
              <a:t>参与：</a:t>
            </a:r>
            <a:r>
              <a:rPr lang="en">
                <a:solidFill>
                  <a:schemeClr val="dk1"/>
                </a:solidFill>
              </a:rPr>
              <a:t>首先帮助学生导航到 DALL-E 或 Stable Diffusion。他们将在这里制作图像。然后，帮助学生将图片上传到 GitHub 存储库。最后，帮助学生编写将图片添加到音乐博客所需的 GPT-4 提示。如果学生在书写提示时需要帮助，请告诉他们在此空白处填写正确的信息："在网站主页上添加一张图片。该图片的 URL 是_______ [GitHub URL]"。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词汇暂停：</a:t>
            </a:r>
            <a:r>
              <a:rPr lang="en">
                <a:solidFill>
                  <a:schemeClr val="dk1"/>
                </a:solidFill>
              </a:rPr>
              <a:t>开始活动前，询问学生他们认为这些紫色单词是什么意思。然后，向他们提供下面的定义：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b="1">
                <a:solidFill>
                  <a:schemeClr val="dk1"/>
                </a:solidFill>
              </a:rPr>
              <a:t>提示：</a:t>
            </a:r>
            <a:r>
              <a:rPr lang="en">
                <a:solidFill>
                  <a:schemeClr val="dk1"/>
                </a:solidFill>
              </a:rPr>
              <a:t>要求人工智能生成/制造/创造某种东西。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8181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-khbXchTe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g"/><Relationship Id="rId4" Type="http://schemas.openxmlformats.org/officeDocument/2006/relationships/hyperlink" Target="http://www.youtube.com/watch?v=--khbXchTe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3/11/06/technology/chatbots-hallucination-rates.html#:~:text=A%20Google%20system%2C%20Palm%20chat,core%20goals%20as%20a%20company.%E2%80%9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hyperlink" Target="https://theconversation.com/eat-a-rock-a-day-put-glue-on-your-pizza-how-googles-ai-is-losing-touch-with-reality-230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ombat.com/a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hyperlink" Target="http://drive.google.com/file/d/1-IpScRj7OjFVGKC7FlNTaaditgfroAWT/vie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>
            <a:spLocks noGrp="1"/>
          </p:cNvSpPr>
          <p:nvPr>
            <p:ph type="ctrTitle"/>
          </p:nvPr>
        </p:nvSpPr>
        <p:spPr>
          <a:xfrm>
            <a:off x="584050" y="1913225"/>
            <a:ext cx="7404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第 4 课 </a:t>
            </a:r>
            <a:endParaRPr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生成网站</a:t>
            </a:r>
            <a:endParaRPr b="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cxnSp>
        <p:nvCxnSpPr>
          <p:cNvPr id="101" name="Google Shape;101;p25"/>
          <p:cNvCxnSpPr/>
          <p:nvPr/>
        </p:nvCxnSpPr>
        <p:spPr>
          <a:xfrm>
            <a:off x="605725" y="4099700"/>
            <a:ext cx="7979400" cy="0"/>
          </a:xfrm>
          <a:prstGeom prst="straightConnector1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" name="Google Shape;10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050" y="368250"/>
            <a:ext cx="1943825" cy="7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2" name="Google Shape;172;p34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73" name="Google Shape;173;p34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您最喜欢生成的图像是什么？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创建：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人工智能网站项目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9" name="Google Shape;179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994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0525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55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55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0525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在创建模式下打开 GPT-4。</a:t>
            </a:r>
            <a:endParaRPr sz="25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90525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550"/>
              <a:buFont typeface="Open Sans"/>
              <a:buAutoNum type="arabicPeriod"/>
            </a:pPr>
            <a:r>
              <a:rPr lang="en" sz="25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创建一个关于您最喜爱的爱好的网站。</a:t>
            </a:r>
            <a:endParaRPr sz="25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0" name="Google Shape;18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5900" y="1161925"/>
            <a:ext cx="3836399" cy="3397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7" name="Google Shape;187;p36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88" name="Google Shape;188;p36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您最喜欢哪个网站？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60200" cy="36942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聊天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您最喜欢的音乐家是谁？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使用 GPT-4 创建音乐博客。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zh-CN" altLang="en-US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练习</a:t>
            </a: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添加图片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创建：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人工智能网站项目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500"/>
              <a:buFont typeface="Open Sans"/>
              <a:buChar char="●"/>
            </a:pPr>
            <a:r>
              <a:rPr lang="en" sz="25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结束</a:t>
            </a:r>
            <a:r>
              <a:rPr lang="en" sz="2500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最后的反思</a:t>
            </a:r>
            <a:endParaRPr sz="2500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26"/>
          <p:cNvSpPr txBox="1"/>
          <p:nvPr/>
        </p:nvSpPr>
        <p:spPr>
          <a:xfrm>
            <a:off x="5376425" y="4094825"/>
            <a:ext cx="34560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型号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GPT4</a:t>
            </a:r>
            <a:endParaRPr sz="12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提示：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创建一个网站，列出我最喜欢的音乐家。我最喜欢的音乐人是</a:t>
            </a:r>
            <a:r>
              <a:rPr lang="en" sz="1200" i="1">
                <a:solidFill>
                  <a:srgbClr val="F0EFFF"/>
                </a:solidFill>
                <a:latin typeface="Open Sans"/>
                <a:ea typeface="Open Sans"/>
                <a:cs typeface="Open Sans"/>
                <a:sym typeface="Open Sans"/>
              </a:rPr>
              <a:t>碧昂斯</a:t>
            </a:r>
            <a:r>
              <a:rPr lang="en" sz="12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、BTS 和 Bad Bunny。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今天的旅程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11" name="Google Shape;111;p26"/>
          <p:cNvPicPr preferRelativeResize="0"/>
          <p:nvPr/>
        </p:nvPicPr>
        <p:blipFill rotWithShape="1">
          <a:blip r:embed="rId4">
            <a:alphaModFix/>
          </a:blip>
          <a:srcRect b="26691"/>
          <a:stretch/>
        </p:blipFill>
        <p:spPr>
          <a:xfrm>
            <a:off x="5376425" y="1152475"/>
            <a:ext cx="3519253" cy="285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我的目标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8" name="Google Shape;118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本课结束时，我将能</a:t>
            </a:r>
            <a:r>
              <a:rPr lang="en" sz="3200">
                <a:solidFill>
                  <a:schemeClr val="lt1"/>
                </a:solidFill>
                <a:highlight>
                  <a:srgbClr val="7A65FC"/>
                </a:highlight>
                <a:latin typeface="Plus Jakarta Sans"/>
                <a:ea typeface="Plus Jakarta Sans"/>
                <a:cs typeface="Plus Jakarta Sans"/>
                <a:sym typeface="Plus Jakarta Sans"/>
              </a:rPr>
              <a:t>够... </a:t>
            </a:r>
            <a:endParaRPr sz="320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457200" lvl="0" indent="-43180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Char char="●"/>
            </a:pP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通过</a:t>
            </a:r>
            <a:r>
              <a:rPr lang="en" sz="3200" b="1">
                <a:solidFill>
                  <a:schemeClr val="lt1"/>
                </a:solidFill>
                <a:highlight>
                  <a:srgbClr val="7A65FC"/>
                </a:highlight>
                <a:latin typeface="Plus Jakarta Sans"/>
                <a:ea typeface="Plus Jakarta Sans"/>
                <a:cs typeface="Plus Jakarta Sans"/>
                <a:sym typeface="Plus Jakarta Sans"/>
              </a:rPr>
              <a:t>提示 GPT-4 </a:t>
            </a: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创建网站。</a:t>
            </a:r>
            <a:endParaRPr sz="320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457200" lvl="0" indent="-43180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us Jakarta Sans"/>
              <a:buChar char="●"/>
            </a:pP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修复人工智能</a:t>
            </a:r>
            <a:r>
              <a:rPr lang="en" sz="3200" b="1">
                <a:solidFill>
                  <a:schemeClr val="lt1"/>
                </a:solidFill>
                <a:highlight>
                  <a:srgbClr val="7A65FC"/>
                </a:highlight>
                <a:latin typeface="Plus Jakarta Sans"/>
                <a:ea typeface="Plus Jakarta Sans"/>
                <a:cs typeface="Plus Jakarta Sans"/>
                <a:sym typeface="Plus Jakarta Sans"/>
              </a:rPr>
              <a:t>产生幻觉</a:t>
            </a: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时的反应.</a:t>
            </a:r>
            <a:endParaRPr sz="320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457200" lvl="0" indent="-43180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Char char="●"/>
            </a:pP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在</a:t>
            </a:r>
            <a:r>
              <a:rPr lang="en" sz="3200" b="1">
                <a:solidFill>
                  <a:schemeClr val="lt1"/>
                </a:solidFill>
                <a:highlight>
                  <a:srgbClr val="7A65FC"/>
                </a:highlight>
                <a:latin typeface="Plus Jakarta Sans"/>
                <a:ea typeface="Plus Jakarta Sans"/>
                <a:cs typeface="Plus Jakarta Sans"/>
                <a:sym typeface="Plus Jakarta Sans"/>
              </a:rPr>
              <a:t>服务器</a:t>
            </a: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上</a:t>
            </a:r>
            <a:r>
              <a:rPr lang="en" sz="3200" b="1">
                <a:solidFill>
                  <a:schemeClr val="lt1"/>
                </a:solidFill>
                <a:highlight>
                  <a:srgbClr val="7A65FC"/>
                </a:highlight>
                <a:latin typeface="Plus Jakarta Sans"/>
                <a:ea typeface="Plus Jakarta Sans"/>
                <a:cs typeface="Plus Jakarta Sans"/>
                <a:sym typeface="Plus Jakarta Sans"/>
              </a:rPr>
              <a:t> 托管</a:t>
            </a:r>
            <a:r>
              <a:rPr lang="en" sz="320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人工智能生成的图像，以便将其添加到网站上。</a:t>
            </a:r>
            <a:endParaRPr sz="320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000250" y="2000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聊天</a:t>
            </a:r>
            <a:endParaRPr sz="3311" b="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484700" y="3881100"/>
            <a:ext cx="992700" cy="920700"/>
          </a:xfrm>
          <a:prstGeom prst="ellipse">
            <a:avLst/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🧑‍🏫</a:t>
            </a:r>
            <a:endParaRPr sz="4000"/>
          </a:p>
        </p:txBody>
      </p:sp>
      <p:sp>
        <p:nvSpPr>
          <p:cNvPr id="126" name="Google Shape;126;p28"/>
          <p:cNvSpPr/>
          <p:nvPr/>
        </p:nvSpPr>
        <p:spPr>
          <a:xfrm>
            <a:off x="1324200" y="1262400"/>
            <a:ext cx="6563100" cy="2618700"/>
          </a:xfrm>
          <a:prstGeom prst="wedgeRoundRectCallout">
            <a:avLst>
              <a:gd name="adj1" fmla="val -44740"/>
              <a:gd name="adj2" fmla="val 66565"/>
              <a:gd name="adj3" fmla="val 0"/>
            </a:avLst>
          </a:prstGeom>
          <a:solidFill>
            <a:srgbClr val="FFE356"/>
          </a:solidFill>
          <a:ln w="9525" cap="flat" cmpd="sng">
            <a:solidFill>
              <a:srgbClr val="FFE3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i="1">
                <a:solidFill>
                  <a:srgbClr val="181818"/>
                </a:solidFill>
                <a:latin typeface="Open Sans"/>
                <a:ea typeface="Open Sans"/>
                <a:cs typeface="Open Sans"/>
                <a:sym typeface="Open Sans"/>
              </a:rPr>
              <a:t>您最喜欢的音乐家是谁？您最喜欢的歌曲是什么？</a:t>
            </a:r>
            <a:endParaRPr sz="3500" b="1" i="1">
              <a:solidFill>
                <a:srgbClr val="18181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GPT-4</a:t>
            </a:r>
            <a:endParaRPr sz="3311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2" name="Google Shape;13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GPT-4 </a:t>
            </a: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是 OpenAI 创建的文本到文本生成式人工智能模型。 </a:t>
            </a:r>
            <a:endParaRPr sz="3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它很擅长在</a:t>
            </a:r>
            <a:r>
              <a:rPr lang="en" sz="31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时编写代码。</a:t>
            </a:r>
            <a:endParaRPr sz="3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" name="Google Shape;133;p29"/>
          <p:cNvSpPr txBox="1"/>
          <p:nvPr/>
        </p:nvSpPr>
        <p:spPr>
          <a:xfrm>
            <a:off x="4724400" y="3633225"/>
            <a:ext cx="41079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视频来源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4" name="Google Shape;134;p29" descr="GPT-4 is OpenAI’s most advanced system, producing safer and more useful responses.&#10;&#10;https://openai.com/product/gpt-4" title="Introducing GPT-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400" y="1170125"/>
            <a:ext cx="4260300" cy="2396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幻觉</a:t>
            </a:r>
            <a:endParaRPr sz="3311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214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当人工智能生成的内容与现实世界的事实或用户提示不一致时，我们就会说它产生</a:t>
            </a:r>
            <a:r>
              <a:rPr lang="en" sz="24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了幻觉</a:t>
            </a: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 </a:t>
            </a: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研究表明，人工智能可能会对高达 ~27% 的所有反应产生幻觉 [</a:t>
            </a:r>
            <a:r>
              <a:rPr lang="en" sz="24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资料来源</a:t>
            </a:r>
            <a:r>
              <a:rPr lang="en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]。</a:t>
            </a: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30"/>
          <p:cNvSpPr txBox="1"/>
          <p:nvPr/>
        </p:nvSpPr>
        <p:spPr>
          <a:xfrm>
            <a:off x="5214275" y="4302650"/>
            <a:ext cx="36180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图片来源</a:t>
            </a:r>
            <a:endParaRPr sz="120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2" name="Google Shape;14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4276" y="1118400"/>
            <a:ext cx="3618025" cy="317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学习：</a:t>
            </a:r>
            <a:r>
              <a:rPr lang="en" sz="331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创建网站 </a:t>
            </a:r>
            <a:endParaRPr sz="3311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8" name="Google Shape;148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682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AutoNum type="arabicPeriod"/>
            </a:pPr>
            <a:r>
              <a:rPr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转至 </a:t>
            </a:r>
            <a:r>
              <a:rPr lang="en" sz="200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codecombat.com/ai</a:t>
            </a:r>
            <a:endParaRPr sz="2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AutoNum type="arabicPeriod"/>
            </a:pPr>
            <a:r>
              <a:rPr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完成</a:t>
            </a: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"使用 GPT-4 创建音乐博客 "</a:t>
            </a:r>
            <a:r>
              <a:rPr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学习情景。</a:t>
            </a:r>
            <a:endParaRPr sz="2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AutoNum type="arabicPeriod"/>
            </a:pPr>
            <a:r>
              <a:rPr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反映：</a:t>
            </a:r>
            <a:endParaRPr sz="2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556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000"/>
              <a:buFont typeface="Open Sans"/>
              <a:buChar char="○"/>
            </a:pP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对于想</a:t>
            </a:r>
            <a:r>
              <a:rPr lang="en" sz="2000" b="1" i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通过 GPT-4 </a:t>
            </a:r>
            <a:r>
              <a:rPr lang="en" sz="20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来生成网站的人，您有什么建议？</a:t>
            </a:r>
            <a:endParaRPr sz="2000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9" name="Google Shape;14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2300" y="1170125"/>
            <a:ext cx="3198795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11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GitHub</a:t>
            </a:r>
            <a:endParaRPr sz="3311">
              <a:solidFill>
                <a:srgbClr val="FFFFFF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5" name="Google Shape;155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我们可以使用 </a:t>
            </a:r>
            <a:r>
              <a:rPr lang="en" sz="3100" b="1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GitHub </a:t>
            </a: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免费</a:t>
            </a:r>
            <a:r>
              <a:rPr lang="en" sz="310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托管</a:t>
            </a: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人工智能生成的图像。</a:t>
            </a:r>
            <a:endParaRPr sz="3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上传后，点击</a:t>
            </a:r>
            <a:r>
              <a:rPr lang="en" sz="31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"在新标签页中打开 "</a:t>
            </a:r>
            <a:r>
              <a:rPr lang="en" sz="31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并复制 URL。 </a:t>
            </a:r>
            <a:endParaRPr sz="31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6" name="Google Shape;156;p32" title="HowToHostImages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4425" y="1260475"/>
            <a:ext cx="4267200" cy="3200400"/>
          </a:xfrm>
          <a:prstGeom prst="rect">
            <a:avLst/>
          </a:prstGeom>
          <a:noFill/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CN" altLang="en-US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练习</a:t>
            </a:r>
            <a:r>
              <a:rPr lang="en" sz="3311" b="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：</a:t>
            </a:r>
            <a:r>
              <a:rPr lang="en" sz="3311" dirty="0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添加图片</a:t>
            </a:r>
            <a:endParaRPr sz="3311" dirty="0">
              <a:solidFill>
                <a:schemeClr val="lt1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2" name="Google Shape;162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21400" cy="2931300"/>
          </a:xfrm>
          <a:prstGeom prst="rect">
            <a:avLst/>
          </a:prstGeom>
          <a:ln w="9525" cap="flat" cmpd="sng">
            <a:solidFill>
              <a:srgbClr val="3637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使用 "使用 GPT-4 创建音乐博客 "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学习情景，编写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在每位艺术家的描述旁添加自定义图片</a:t>
            </a:r>
            <a:r>
              <a:rPr lang="en" sz="27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所需的</a:t>
            </a:r>
            <a:r>
              <a:rPr lang="en" sz="2750" b="1">
                <a:solidFill>
                  <a:schemeClr val="lt1"/>
                </a:solidFill>
                <a:highlight>
                  <a:srgbClr val="7A65FC"/>
                </a:highlight>
                <a:latin typeface="Open Sans"/>
                <a:ea typeface="Open Sans"/>
                <a:cs typeface="Open Sans"/>
                <a:sym typeface="Open Sans"/>
              </a:rPr>
              <a:t>提示</a:t>
            </a:r>
            <a:r>
              <a:rPr lang="en" sz="27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。</a:t>
            </a:r>
            <a:endParaRPr sz="2750" b="1" i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33"/>
          <p:cNvSpPr txBox="1"/>
          <p:nvPr/>
        </p:nvSpPr>
        <p:spPr>
          <a:xfrm>
            <a:off x="984925" y="4187875"/>
            <a:ext cx="7883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i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您需要先使用 DALL-E 或 Stable Diffusion！</a:t>
            </a:r>
            <a:endParaRPr sz="1200"/>
          </a:p>
        </p:txBody>
      </p:sp>
      <p:pic>
        <p:nvPicPr>
          <p:cNvPr id="164" name="Google Shape;164;p33"/>
          <p:cNvPicPr preferRelativeResize="0"/>
          <p:nvPr/>
        </p:nvPicPr>
        <p:blipFill rotWithShape="1">
          <a:blip r:embed="rId3">
            <a:alphaModFix/>
          </a:blip>
          <a:srcRect l="4814" r="60552"/>
          <a:stretch/>
        </p:blipFill>
        <p:spPr>
          <a:xfrm>
            <a:off x="311700" y="4096325"/>
            <a:ext cx="673225" cy="7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2625" y="1152475"/>
            <a:ext cx="2744597" cy="29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</Words>
  <Application>Microsoft Office PowerPoint</Application>
  <PresentationFormat>全屏显示(16:9)</PresentationFormat>
  <Paragraphs>99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17" baseType="lpstr">
      <vt:lpstr>Plus Jakarta Sans</vt:lpstr>
      <vt:lpstr>Open Sans</vt:lpstr>
      <vt:lpstr>Arial</vt:lpstr>
      <vt:lpstr>Simple Light</vt:lpstr>
      <vt:lpstr>Simple Light</vt:lpstr>
      <vt:lpstr>第 4 课  生成网站</vt:lpstr>
      <vt:lpstr>今天的旅程</vt:lpstr>
      <vt:lpstr>我的目标</vt:lpstr>
      <vt:lpstr>聊天</vt:lpstr>
      <vt:lpstr>GPT-4</vt:lpstr>
      <vt:lpstr>幻觉</vt:lpstr>
      <vt:lpstr>学习：创建网站 </vt:lpstr>
      <vt:lpstr>GitHub</vt:lpstr>
      <vt:lpstr>练习：添加图片</vt:lpstr>
      <vt:lpstr>聊天</vt:lpstr>
      <vt:lpstr>创建：人工智能网站项目</vt:lpstr>
      <vt:lpstr>聊天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docId:C7E1A2FD8253CEE70E09FAD1864F4312</cp:keywords>
  <cp:lastModifiedBy>Run Chen</cp:lastModifiedBy>
  <cp:revision>3</cp:revision>
  <dcterms:modified xsi:type="dcterms:W3CDTF">2024-12-23T01:45:43Z</dcterms:modified>
</cp:coreProperties>
</file>