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Plus Jakarta Sans" panose="02010600030101010101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36" d="100"/>
          <a:sy n="36" d="100"/>
        </p:scale>
        <p:origin x="1008" y="3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ristiano_Ronald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table-diffusion-art.com/prompt-guide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3d3ecbe14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3d3ecbe14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老师准备：</a:t>
            </a:r>
            <a:endParaRPr b="1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在 CodeCombat 教师控制面板中为学生分配 "使用稳定扩散创建肖像 "学习情景。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e8c0e559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e8c0e559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让我们在 "用稳定扩散法创作肖像 "学习情境中练习编写自己的提示语。更具体地说，请按照你选择的艺术风格，写一幅创作女牛仔肖像的提示语。例如，我可以这样写"为一个女牛仔创作一幅坦率的肖像"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在给学生时间写提示语之前，考虑让学生分享他们想写的提示语。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74b143d0a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74b143d0a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问吧</a:t>
            </a:r>
            <a:r>
              <a:rPr lang="en">
                <a:solidFill>
                  <a:schemeClr val="dk1"/>
                </a:solidFill>
              </a:rPr>
              <a:t>你最喜欢哪幅女牛仔画像？为什么？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很难选出一个！它们都太酷了！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考虑让学生在分享最佳肖像画的同时分享他们的提示。</a:t>
            </a:r>
            <a:endParaRPr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73d3ecbe14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73d3ecbe14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如果学生需要更多支持，可考虑以下策略</a:t>
            </a:r>
            <a:endParaRPr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如果学生在具体提示方面需要帮助，可以让他们写："创建一幅 _______[低聚]的[乔治-华盛顿]肖像"。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您可以展示上一张幻灯片，让学生了解风格创意。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提醒学生可以多次输入相同的提示，生成不同的图像，直到找到自己想要的图像。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可选扩展：</a:t>
            </a:r>
            <a:r>
              <a:rPr lang="en">
                <a:solidFill>
                  <a:schemeClr val="dk1"/>
                </a:solidFill>
              </a:rPr>
              <a:t>让学生...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包括多人互动。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为同一个人拍摄一系列肖像照，创造一个关于这个人一生的故事情节。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尝试让学生在观看伙伴的图片后描述人物的生活。</a:t>
            </a:r>
            <a:endParaRPr>
              <a:solidFill>
                <a:schemeClr val="dk1"/>
              </a:solidFill>
            </a:endParaRPr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例如，学生能否描述林肯帮助结束了美国内战？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在图像中添加单词（注意，任何图像模型都很难拼写正确）。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8c156dcc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8c156dcca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问吧</a:t>
            </a:r>
            <a:r>
              <a:rPr lang="en">
                <a:solidFill>
                  <a:schemeClr val="dk1"/>
                </a:solidFill>
              </a:rPr>
              <a:t>你最喜欢哪幅肖像画？为什么？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很难选出一个！它们都太酷了！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考虑让学生在分享最佳肖像画的同时分享他们的提示。</a:t>
            </a:r>
            <a:endParaRPr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3d3ecbe14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3d3ecbe14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今天，我们将重点创作更多的艺术作品！更具体地说，我们要为自己喜欢的人创作肖像画。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73d3ecbe14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73d3ecbe14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考虑让学生自愿大声朗读每个学习目标。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3d3ecbe14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73d3ecbe14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问吧</a:t>
            </a:r>
            <a:r>
              <a:rPr lang="en"/>
              <a:t>这幅肖像画的主人公是谁？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肖像画是以特定人物为主题的一种艺术类型。这幅肖像画举世闻名。它就是《蒙娜丽莎》！更具体地说，这是达芬奇为丽莎-德尔-乔孔多所画的肖像。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主题</a:t>
            </a:r>
            <a:r>
              <a:rPr lang="en">
                <a:solidFill>
                  <a:schemeClr val="dk1"/>
                </a:solidFill>
              </a:rPr>
              <a:t>艺术的重点。在幻灯片上的艺术作品中，主题是丽莎！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肖像画：</a:t>
            </a:r>
            <a:r>
              <a:rPr lang="en">
                <a:solidFill>
                  <a:schemeClr val="dk1"/>
                </a:solidFill>
              </a:rPr>
              <a:t>肖像：一种以特定的人或人群为主题的艺术类型。本例是丽莎的肖像画！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e8c156dcc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e8c156dcc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问吧</a:t>
            </a:r>
            <a:r>
              <a:rPr lang="en">
                <a:solidFill>
                  <a:schemeClr val="dk1"/>
                </a:solidFill>
              </a:rPr>
              <a:t>这幅肖像画的主人公是谁？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请记住，肖像画是以特定人物为主题的一种艺术类型。这幅肖像画的主人公是</a:t>
            </a:r>
            <a:r>
              <a:rPr lang="en" u="sng">
                <a:solidFill>
                  <a:schemeClr val="hlink"/>
                </a:solidFill>
                <a:hlinkClick r:id="rId3"/>
              </a:rPr>
              <a:t>克里斯蒂亚诺-罗纳尔多</a:t>
            </a:r>
            <a:r>
              <a:rPr lang="en">
                <a:solidFill>
                  <a:schemeClr val="dk1"/>
                </a:solidFill>
              </a:rPr>
              <a:t>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主题</a:t>
            </a:r>
            <a:r>
              <a:rPr lang="en">
                <a:solidFill>
                  <a:schemeClr val="dk1"/>
                </a:solidFill>
              </a:rPr>
              <a:t>艺术的重点。在幻灯片上的艺术作品中，主题是克里斯蒂亚诺-罗纳尔多！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肖像画：</a:t>
            </a:r>
            <a:r>
              <a:rPr lang="en">
                <a:solidFill>
                  <a:schemeClr val="dk1"/>
                </a:solidFill>
              </a:rPr>
              <a:t>肖像：一种以特定的人或人群为主题的艺术类型。这个例子就是克里斯蒂亚诺-罗纳尔多的肖像！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e8c156dcc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e8c156dcc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问吧</a:t>
            </a:r>
            <a:r>
              <a:rPr lang="en">
                <a:solidFill>
                  <a:schemeClr val="dk1"/>
                </a:solidFill>
              </a:rPr>
              <a:t>这幅肖像画的主人公是谁？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这幅肖像是泰勒-斯威夫特。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开始活动前，询问学生他们认为这些紫色单词是什么意思。然后，向他们提供下面的定义：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主题</a:t>
            </a:r>
            <a:r>
              <a:rPr lang="en">
                <a:solidFill>
                  <a:schemeClr val="dk1"/>
                </a:solidFill>
              </a:rPr>
              <a:t>艺术的重点。在幻灯片上的艺术作品中，主题是泰勒-斯威夫特！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肖像画：</a:t>
            </a:r>
            <a:r>
              <a:rPr lang="en">
                <a:solidFill>
                  <a:schemeClr val="dk1"/>
                </a:solidFill>
              </a:rPr>
              <a:t>肖像：一种以特定的人或人群为主题的艺术类型。本例是泰勒-斯威夫特的肖像画！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e8c156dcc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e8c156dcc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播放视频，让全班一起观看。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稳定扩散：</a:t>
            </a:r>
            <a:r>
              <a:rPr lang="en">
                <a:solidFill>
                  <a:schemeClr val="dk1"/>
                </a:solidFill>
              </a:rPr>
              <a:t>文本到图像的人工智能。换句话说，你写下你的提示，Stable Diffusion 会用图像做出回应。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73d3ecbe14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73d3ecbe14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告诉学生，在学习过程中，他们应该注意到如何写出成功的 "稳定扩散 "提示。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在提示稳定扩散时，您可能会注意到，要制作一幅好看的肖像画，需要大量的细节。如果你想了解更多关于如何成功提示稳定扩散的信息，</a:t>
            </a:r>
            <a:r>
              <a:rPr lang="en" u="sng">
                <a:solidFill>
                  <a:schemeClr val="hlink"/>
                </a:solidFill>
                <a:hlinkClick r:id="rId3"/>
              </a:rPr>
              <a:t>阅读这篇文章</a:t>
            </a:r>
            <a:r>
              <a:rPr lang="en">
                <a:solidFill>
                  <a:schemeClr val="dk1"/>
                </a:solidFill>
              </a:rPr>
              <a:t>可能会有所帮助。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稳定扩散：</a:t>
            </a:r>
            <a:r>
              <a:rPr lang="en">
                <a:solidFill>
                  <a:schemeClr val="dk1"/>
                </a:solidFill>
              </a:rPr>
              <a:t>文本到图像的人工智能。换句话说，你写下你的提示，Stable Diffusion 会用图像做出回应。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73d3ecbe14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73d3ecbe14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提问</a:t>
            </a:r>
            <a:r>
              <a:rPr lang="en"/>
              <a:t>你注意到每种肖像风格有哪些特点？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这里有很多值得注意的地方！我注意到，侧面肖像是指从侧面显示拍摄对象的肖像。这里还有一些需要指出的地方：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如果你想要一幅逼真的图像，那么在提示中尽可能多地列出逼真图像的特征是有帮助的。幻灯片上的示例显示了创作更逼真的亚伯拉罕-林肯肖像所需的形容词。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写实肖像拍摄的是拍摄对象正在做某件事情的场景。他们几乎不知道自己正在被拍摄！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油画看起来像是用油画颜料这种特殊材料创作的！这意味着它们看起来并不逼真，你几乎可以看到画面中的笔触。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18181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ombat.com/a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abcnews.go.com/International/mona-lisa-relocated-louvre-1st-time-2005/story?id=64384961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fineartamerica.com/featured/cr7-maria-arango.html?product=art-print" TargetMode="Externa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ime.com/6342985/taylor-swift-easter-eggs-artist-portrai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qQrN0iZBs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g"/><Relationship Id="rId4" Type="http://schemas.openxmlformats.org/officeDocument/2006/relationships/hyperlink" Target="http://www.youtube.com/watch?v=oLSeLWvUtF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ombat.com/a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>
            <a:spLocks noGrp="1"/>
          </p:cNvSpPr>
          <p:nvPr>
            <p:ph type="ctrTitle"/>
          </p:nvPr>
        </p:nvSpPr>
        <p:spPr>
          <a:xfrm>
            <a:off x="584050" y="1913225"/>
            <a:ext cx="6262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第三课 </a:t>
            </a:r>
            <a:endParaRPr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生成肖像</a:t>
            </a:r>
            <a:endParaRPr b="1" dirty="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cxnSp>
        <p:nvCxnSpPr>
          <p:cNvPr id="101" name="Google Shape;101;p25"/>
          <p:cNvCxnSpPr/>
          <p:nvPr/>
        </p:nvCxnSpPr>
        <p:spPr>
          <a:xfrm>
            <a:off x="605725" y="4099700"/>
            <a:ext cx="7979400" cy="0"/>
          </a:xfrm>
          <a:prstGeom prst="straightConnector1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" name="Google Shape;10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050" y="368250"/>
            <a:ext cx="1943825" cy="7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CN" altLang="en-US" sz="3311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练习</a:t>
            </a:r>
            <a:r>
              <a:rPr lang="en" sz="3311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：</a:t>
            </a:r>
            <a:r>
              <a:rPr lang="en" sz="331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女牛仔拼贴画</a:t>
            </a:r>
            <a:endParaRPr sz="3311" dirty="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89" name="Google Shape;189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21400" cy="29313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利用</a:t>
            </a:r>
            <a:r>
              <a:rPr lang="en" sz="275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"用《达利 3》进行艺术创作 "的</a:t>
            </a: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学习情景，写出用</a:t>
            </a:r>
            <a:r>
              <a:rPr lang="en" sz="27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你选择的艺术风格创作女牛仔肖像</a:t>
            </a: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所需的</a:t>
            </a:r>
            <a:r>
              <a:rPr lang="en" sz="275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</a:t>
            </a:r>
            <a:r>
              <a:rPr lang="en" sz="27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。</a:t>
            </a:r>
            <a:endParaRPr sz="275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34"/>
          <p:cNvSpPr txBox="1"/>
          <p:nvPr/>
        </p:nvSpPr>
        <p:spPr>
          <a:xfrm>
            <a:off x="984925" y="4187875"/>
            <a:ext cx="7883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8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"创建一个 _______ 风格的女牛仔肖像"。</a:t>
            </a:r>
            <a:endParaRPr/>
          </a:p>
        </p:txBody>
      </p:sp>
      <p:pic>
        <p:nvPicPr>
          <p:cNvPr id="191" name="Google Shape;191;p34"/>
          <p:cNvPicPr preferRelativeResize="0"/>
          <p:nvPr/>
        </p:nvPicPr>
        <p:blipFill rotWithShape="1">
          <a:blip r:embed="rId3">
            <a:alphaModFix/>
          </a:blip>
          <a:srcRect l="4814" r="60552"/>
          <a:stretch/>
        </p:blipFill>
        <p:spPr>
          <a:xfrm>
            <a:off x="311700" y="4096325"/>
            <a:ext cx="673225" cy="79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4"/>
          <p:cNvPicPr preferRelativeResize="0"/>
          <p:nvPr/>
        </p:nvPicPr>
        <p:blipFill rotWithShape="1">
          <a:blip r:embed="rId4">
            <a:alphaModFix/>
          </a:blip>
          <a:srcRect l="6665" r="6656"/>
          <a:stretch/>
        </p:blipFill>
        <p:spPr>
          <a:xfrm>
            <a:off x="6029600" y="1152475"/>
            <a:ext cx="2815019" cy="2931300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99" name="Google Shape;199;p35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200" name="Google Shape;200;p35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您最喜欢哪幅女牛仔肖像画？为什么？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创作：</a:t>
            </a:r>
            <a:r>
              <a:rPr lang="en" sz="331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人工智能肖像项目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6" name="Google Shape;206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6911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052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50"/>
              <a:buFont typeface="Open Sans"/>
              <a:buAutoNum type="arabicPeriod"/>
            </a:pPr>
            <a:r>
              <a:rPr lang="en" sz="25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转至 </a:t>
            </a:r>
            <a:r>
              <a:rPr lang="en" sz="255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codecombat.com/ai</a:t>
            </a:r>
            <a:endParaRPr sz="255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0525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50"/>
              <a:buFont typeface="Open Sans"/>
              <a:buAutoNum type="arabicPeriod"/>
            </a:pPr>
            <a:r>
              <a:rPr lang="en" sz="25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在 "创建 "模式下打开 "稳定扩散"。</a:t>
            </a:r>
            <a:endParaRPr sz="25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0525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550"/>
              <a:buFont typeface="Open Sans"/>
              <a:buAutoNum type="arabicPeriod"/>
            </a:pPr>
            <a:r>
              <a:rPr lang="en" sz="25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用特定的艺术风格为你喜欢的人创作肖像。</a:t>
            </a:r>
            <a:endParaRPr sz="255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7" name="Google Shape;20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6425" y="1112438"/>
            <a:ext cx="3836400" cy="3496465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4" name="Google Shape;214;p37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215" name="Google Shape;215;p37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您最喜欢哪幅肖像画？为什么？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60200" cy="36942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聊天：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这幅肖像画的主人公是谁？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使用稳定扩散技术创作肖像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zh-CN" altLang="en-US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练习</a:t>
            </a: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女牛仔拼贴画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创作：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人工智能肖像项目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结束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最后的反思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109;p26"/>
          <p:cNvSpPr txBox="1"/>
          <p:nvPr/>
        </p:nvSpPr>
        <p:spPr>
          <a:xfrm>
            <a:off x="5447663" y="4200175"/>
            <a:ext cx="3416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模型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稳定扩散</a:t>
            </a:r>
            <a:endParaRPr sz="12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提示：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为一位戴牛仔帽的女士创作一幅肖像画，风格类似油画。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0" name="Google Shape;110;p26"/>
          <p:cNvPicPr preferRelativeResize="0"/>
          <p:nvPr/>
        </p:nvPicPr>
        <p:blipFill rotWithShape="1">
          <a:blip r:embed="rId4">
            <a:alphaModFix/>
          </a:blip>
          <a:srcRect t="1865" r="4571" b="14863"/>
          <a:stretch/>
        </p:blipFill>
        <p:spPr>
          <a:xfrm>
            <a:off x="5479425" y="1152475"/>
            <a:ext cx="3352876" cy="2954438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1" name="Google Shape;11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今天的旅程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我的目标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18" name="Google Shape;118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本课结束时，我将能够...</a:t>
            </a:r>
            <a:endParaRPr sz="20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6355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Open Sans"/>
              <a:buChar char="●"/>
            </a:pPr>
            <a:r>
              <a:rPr lang="en" sz="3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描述</a:t>
            </a:r>
            <a:r>
              <a:rPr lang="en" sz="37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肖像</a:t>
            </a:r>
            <a:r>
              <a:rPr lang="en" sz="3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的</a:t>
            </a:r>
            <a:r>
              <a:rPr lang="en" sz="37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主题</a:t>
            </a:r>
            <a:r>
              <a:rPr lang="en" sz="3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和</a:t>
            </a:r>
            <a:r>
              <a:rPr lang="en" sz="37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风格</a:t>
            </a:r>
            <a:r>
              <a:rPr lang="en" sz="3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。</a:t>
            </a:r>
            <a:endParaRPr sz="37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63550" algn="l" rtl="0"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3700"/>
              <a:buFont typeface="Open Sans"/>
              <a:buChar char="●"/>
            </a:pPr>
            <a:r>
              <a:rPr lang="en" sz="37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 "稳定扩散"</a:t>
            </a:r>
            <a:r>
              <a:rPr lang="en" sz="3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，创建一幅肖像。</a:t>
            </a:r>
            <a:endParaRPr sz="37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5" name="Google Shape;125;p28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26" name="Google Shape;126;p28"/>
          <p:cNvSpPr/>
          <p:nvPr/>
        </p:nvSpPr>
        <p:spPr>
          <a:xfrm>
            <a:off x="1324200" y="1262400"/>
            <a:ext cx="35868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这幅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肖像画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的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主人公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是谁？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7" name="Google Shape;127;p28"/>
          <p:cNvPicPr preferRelativeResize="0"/>
          <p:nvPr/>
        </p:nvPicPr>
        <p:blipFill rotWithShape="1">
          <a:blip r:embed="rId4">
            <a:alphaModFix/>
          </a:blip>
          <a:srcRect l="5907" t="12562" r="5526" b="9798"/>
          <a:stretch/>
        </p:blipFill>
        <p:spPr>
          <a:xfrm>
            <a:off x="5414925" y="575088"/>
            <a:ext cx="3062827" cy="3993324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8" name="Google Shape;128;p28"/>
          <p:cNvSpPr txBox="1"/>
          <p:nvPr/>
        </p:nvSpPr>
        <p:spPr>
          <a:xfrm>
            <a:off x="5421438" y="4568400"/>
            <a:ext cx="30498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图片来源</a:t>
            </a:r>
            <a:endParaRPr sz="1200" b="1" i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5" name="Google Shape;135;p29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36" name="Google Shape;136;p29"/>
          <p:cNvSpPr/>
          <p:nvPr/>
        </p:nvSpPr>
        <p:spPr>
          <a:xfrm>
            <a:off x="1324200" y="1262400"/>
            <a:ext cx="35868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这幅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肖像画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的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主人公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是谁？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7" name="Google Shape;13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6250" y="400625"/>
            <a:ext cx="3265924" cy="4109625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8" name="Google Shape;138;p29"/>
          <p:cNvSpPr txBox="1"/>
          <p:nvPr/>
        </p:nvSpPr>
        <p:spPr>
          <a:xfrm>
            <a:off x="5314300" y="4517400"/>
            <a:ext cx="30498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图片来源</a:t>
            </a:r>
            <a:endParaRPr sz="1200" b="1" i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0"/>
          <p:cNvPicPr preferRelativeResize="0"/>
          <p:nvPr/>
        </p:nvPicPr>
        <p:blipFill rotWithShape="1">
          <a:blip r:embed="rId3">
            <a:alphaModFix/>
          </a:blip>
          <a:srcRect l="1783" t="2129" r="1812" b="1493"/>
          <a:stretch/>
        </p:blipFill>
        <p:spPr>
          <a:xfrm>
            <a:off x="5337350" y="659100"/>
            <a:ext cx="2946525" cy="3825300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4" name="Google Shape;14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5" name="Google Shape;145;p30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46" name="Google Shape;146;p30"/>
          <p:cNvSpPr/>
          <p:nvPr/>
        </p:nvSpPr>
        <p:spPr>
          <a:xfrm>
            <a:off x="1324200" y="1262400"/>
            <a:ext cx="35868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这幅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肖像画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的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主人公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是谁？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30"/>
          <p:cNvSpPr txBox="1"/>
          <p:nvPr/>
        </p:nvSpPr>
        <p:spPr>
          <a:xfrm>
            <a:off x="5285700" y="4484400"/>
            <a:ext cx="30498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图片来源</a:t>
            </a:r>
            <a:endParaRPr sz="1200" b="1" i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稳定扩散 XL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3" name="Google Shape;153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5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Stable Diffusion </a:t>
            </a:r>
            <a:r>
              <a:rPr lang="en" sz="2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是由 Stability AI 公司创建的一个文本到图像的人工智能生成模型。它擅长生成逼真的图像，但需要非常具体的</a:t>
            </a:r>
            <a:r>
              <a:rPr lang="en" sz="25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</a:t>
            </a:r>
            <a:r>
              <a:rPr lang="en" sz="2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才能完成。</a:t>
            </a:r>
            <a:endParaRPr sz="2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31"/>
          <p:cNvSpPr txBox="1"/>
          <p:nvPr/>
        </p:nvSpPr>
        <p:spPr>
          <a:xfrm>
            <a:off x="4724400" y="3633225"/>
            <a:ext cx="41079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视频来源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5" name="Google Shape;155;p31" descr="Learn Stable Diffusion by building your own logo generator app: https://blog.accubits.com/stable-diffusion-simplified-learn-by-building-your-own-logo-generator-app/" title="Stable Diffusion Explained: Overview, Examples, and Use Cases.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400" y="1170125"/>
            <a:ext cx="4107900" cy="2310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学习：</a:t>
            </a:r>
            <a:r>
              <a:rPr lang="en" sz="331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创作肖像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1" name="Google Shape;161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682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AutoNum type="arabicPeriod"/>
            </a:pP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转至 </a:t>
            </a:r>
            <a:r>
              <a:rPr lang="en" sz="210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codecombat.com/ai</a:t>
            </a:r>
            <a:endParaRPr sz="21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AutoNum type="arabicPeriod"/>
            </a:pP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完成</a:t>
            </a:r>
            <a:r>
              <a:rPr lang="en" sz="21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"用稳定扩散创建一幅肖像 "</a:t>
            </a: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学习情景。</a:t>
            </a:r>
            <a:endParaRPr sz="2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AutoNum type="arabicPeriod"/>
            </a:pP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反映：</a:t>
            </a:r>
            <a:endParaRPr sz="2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6195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100"/>
              <a:buFont typeface="Open Sans"/>
              <a:buChar char="○"/>
            </a:pPr>
            <a:r>
              <a:rPr lang="en" sz="21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如果有人想</a:t>
            </a:r>
            <a:r>
              <a:rPr lang="en" sz="2100" b="1" i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通过稳定扩散</a:t>
            </a:r>
            <a:r>
              <a:rPr lang="en" sz="21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生成肖像，您有什么建议？</a:t>
            </a:r>
            <a:endParaRPr sz="21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2" name="Google Shape;162;p32"/>
          <p:cNvPicPr preferRelativeResize="0"/>
          <p:nvPr/>
        </p:nvPicPr>
        <p:blipFill rotWithShape="1">
          <a:blip r:embed="rId4">
            <a:alphaModFix/>
          </a:blip>
          <a:srcRect l="6665" r="6656"/>
          <a:stretch/>
        </p:blipFill>
        <p:spPr>
          <a:xfrm>
            <a:off x="5551425" y="1152475"/>
            <a:ext cx="3280876" cy="3416400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 txBox="1">
            <a:spLocks noGrp="1"/>
          </p:cNvSpPr>
          <p:nvPr>
            <p:ph type="title"/>
          </p:nvPr>
        </p:nvSpPr>
        <p:spPr>
          <a:xfrm>
            <a:off x="356275" y="216425"/>
            <a:ext cx="843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肖像风格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8" name="Google Shape;168;p33"/>
          <p:cNvSpPr txBox="1"/>
          <p:nvPr/>
        </p:nvSpPr>
        <p:spPr>
          <a:xfrm>
            <a:off x="2111800" y="4275675"/>
            <a:ext cx="15069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坦诚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p33"/>
          <p:cNvSpPr txBox="1"/>
          <p:nvPr/>
        </p:nvSpPr>
        <p:spPr>
          <a:xfrm>
            <a:off x="5325400" y="4403175"/>
            <a:ext cx="3662700" cy="1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逼真、高对比度、高分辨率、数字增强、iPhone 人像模式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" name="Google Shape;170;p33"/>
          <p:cNvSpPr txBox="1"/>
          <p:nvPr/>
        </p:nvSpPr>
        <p:spPr>
          <a:xfrm>
            <a:off x="3818550" y="2457813"/>
            <a:ext cx="15069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低聚物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Google Shape;171;p33"/>
          <p:cNvSpPr txBox="1"/>
          <p:nvPr/>
        </p:nvSpPr>
        <p:spPr>
          <a:xfrm>
            <a:off x="509750" y="2473200"/>
            <a:ext cx="13863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正面图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33"/>
          <p:cNvSpPr txBox="1"/>
          <p:nvPr/>
        </p:nvSpPr>
        <p:spPr>
          <a:xfrm>
            <a:off x="2194250" y="2433225"/>
            <a:ext cx="13863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简介视图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33"/>
          <p:cNvSpPr txBox="1"/>
          <p:nvPr/>
        </p:nvSpPr>
        <p:spPr>
          <a:xfrm>
            <a:off x="389100" y="4275675"/>
            <a:ext cx="16275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四分之三视角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33"/>
          <p:cNvSpPr txBox="1"/>
          <p:nvPr/>
        </p:nvSpPr>
        <p:spPr>
          <a:xfrm>
            <a:off x="9297425" y="1512888"/>
            <a:ext cx="15462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素描</a:t>
            </a:r>
            <a:endParaRPr sz="12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33"/>
          <p:cNvSpPr txBox="1"/>
          <p:nvPr/>
        </p:nvSpPr>
        <p:spPr>
          <a:xfrm>
            <a:off x="3774250" y="4320050"/>
            <a:ext cx="1506900" cy="1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油画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6" name="Google Shape;17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413" y="927025"/>
            <a:ext cx="1506826" cy="150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425" y="2768853"/>
            <a:ext cx="1506826" cy="150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3"/>
          <p:cNvPicPr preferRelativeResize="0"/>
          <p:nvPr/>
        </p:nvPicPr>
        <p:blipFill rotWithShape="1">
          <a:blip r:embed="rId5">
            <a:alphaModFix/>
          </a:blip>
          <a:srcRect r="10738"/>
          <a:stretch/>
        </p:blipFill>
        <p:spPr>
          <a:xfrm>
            <a:off x="2214875" y="927025"/>
            <a:ext cx="1345065" cy="150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11838" y="2768837"/>
            <a:ext cx="1506826" cy="150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18584" y="927038"/>
            <a:ext cx="1506826" cy="150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74238" y="2767653"/>
            <a:ext cx="1506900" cy="15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297425" y="3"/>
            <a:ext cx="1546176" cy="154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436700" y="927052"/>
            <a:ext cx="3445476" cy="3445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549</Words>
  <Application>Microsoft Office PowerPoint</Application>
  <PresentationFormat>全屏显示(16:9)</PresentationFormat>
  <Paragraphs>125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Open Sans</vt:lpstr>
      <vt:lpstr>Plus Jakarta Sans</vt:lpstr>
      <vt:lpstr>Arial</vt:lpstr>
      <vt:lpstr>Simple Light</vt:lpstr>
      <vt:lpstr>Simple Light</vt:lpstr>
      <vt:lpstr>第三课  生成肖像</vt:lpstr>
      <vt:lpstr>今天的旅程</vt:lpstr>
      <vt:lpstr>我的目标</vt:lpstr>
      <vt:lpstr>聊天</vt:lpstr>
      <vt:lpstr>聊天</vt:lpstr>
      <vt:lpstr>聊天</vt:lpstr>
      <vt:lpstr>稳定扩散 XL</vt:lpstr>
      <vt:lpstr>学习：创作肖像</vt:lpstr>
      <vt:lpstr>肖像风格</vt:lpstr>
      <vt:lpstr>练习：女牛仔拼贴画</vt:lpstr>
      <vt:lpstr>聊天</vt:lpstr>
      <vt:lpstr>创作：人工智能肖像项目</vt:lpstr>
      <vt:lpstr>聊天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docId:3EA77C8193B561865BBA3C8D12905F1C</cp:keywords>
  <cp:lastModifiedBy>Run Chen</cp:lastModifiedBy>
  <cp:revision>3</cp:revision>
  <dcterms:modified xsi:type="dcterms:W3CDTF">2024-12-23T01:45:55Z</dcterms:modified>
</cp:coreProperties>
</file>