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5"/>
      <p:bold r:id="rId16"/>
      <p:italic r:id="rId17"/>
      <p:boldItalic r:id="rId18"/>
    </p:embeddedFont>
    <p:embeddedFont>
      <p:font typeface="Plus Jakarta Sans" panose="02010600030101010101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123" d="100"/>
          <a:sy n="123" d="100"/>
        </p:scale>
        <p:origin x="669" y="4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anthropic.com/en/docs/build-with-claude/prompt-engineering/be-clear-and-direct#example-crafting-a-marketing-email-campaig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3d3ecbe14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3d3ecbe14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老师准备：</a:t>
            </a:r>
            <a:endParaRPr b="1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在 CodeCombat 教师控制面板中为学生分配 "用克劳德 3 创建童话故事 "学习情景。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73d3ecbe14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73d3ecbe14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支持/战略</a:t>
            </a:r>
            <a:endParaRPr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如果学生在具体提示方面需要帮助，可以让他们写："创作一个关于 _______ 的童话故事[一只长颈鹿，它需要学会美在眼中]"。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可选扩展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让学生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互相阅读对方的故事并提供反馈。他们应能轻松说出童话的寓意！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7502d6ea17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7502d6ea17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参与：</a:t>
            </a:r>
            <a:r>
              <a:rPr lang="en"/>
              <a:t>让学生与全班一起阅读自己的童话故事。学生读完自己的童话故事后，询问全班同学他们认为故事的寓意是什么。有些学生在为全班朗读自己的故事时可能会感到紧张。可以考虑在谈话开始前，先偷偷读几个故事。您可以让学生与您分享他们的童话故事的 URL，这样您就可以在自己的电脑上阅读这些童话故事，而不会透露作者的姓名。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3d3ecbe14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3d3ecbe14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今天，我们的重点是写故事！更具体地说，我们要写一个童话故事。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73d3ecbe14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73d3ecbe14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考虑让学生自愿大声朗读每个学习目标。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502d6ea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7502d6ea1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参与：</a:t>
            </a:r>
            <a:r>
              <a:rPr lang="en"/>
              <a:t>大声向全班朗读《狗和它的反思》。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73d3ecbe14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73d3ecbe14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提问</a:t>
            </a:r>
            <a:r>
              <a:rPr lang="en"/>
              <a:t>狗和它的倒影》的寓意是什么？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解释一下：</a:t>
            </a:r>
            <a:r>
              <a:rPr lang="en"/>
              <a:t>故事的寓意是关于贪婪的！不要让贪婪影响你的思维。它会影响你的判断力，导致你在生活中做出错误的决定。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寓意：</a:t>
            </a:r>
            <a:r>
              <a:rPr lang="en">
                <a:solidFill>
                  <a:schemeClr val="dk1"/>
                </a:solidFill>
              </a:rPr>
              <a:t>一个故事告诉你如何为人处世的道理。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73effab09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73effab097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播放视频，让全班一起观看。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Claude 3：</a:t>
            </a:r>
            <a:r>
              <a:rPr lang="en">
                <a:solidFill>
                  <a:schemeClr val="dk1"/>
                </a:solidFill>
              </a:rPr>
              <a:t>文本到文本的人工智能。换句话说，你写下你的提示，克劳德 3 会用更多的文字做出回应。</a:t>
            </a:r>
            <a:endParaRPr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3d3ecbe14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3d3ecbe14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告诉学生，在写作过程中，他们应该注意到如何写出成功的克劳德提示语。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在提示克劳德时，你可能注意到一点，那就是提示最好清晰、直接、具体。阅读</a:t>
            </a:r>
            <a:r>
              <a:rPr lang="en" u="sng">
                <a:solidFill>
                  <a:schemeClr val="hlink"/>
                </a:solidFill>
                <a:hlinkClick r:id="rId3"/>
              </a:rPr>
              <a:t>本文</a:t>
            </a:r>
            <a:r>
              <a:rPr lang="en">
                <a:solidFill>
                  <a:schemeClr val="dk1"/>
                </a:solidFill>
              </a:rPr>
              <a:t>可能会有所帮助，本文介绍了在为克劳德写提示语时如何做到清晰、直接和具体。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Claude 3：</a:t>
            </a:r>
            <a:r>
              <a:rPr lang="en">
                <a:solidFill>
                  <a:schemeClr val="dk1"/>
                </a:solidFill>
              </a:rPr>
              <a:t>文本到文本的人工智能。换句话说，你写下你的提示，克劳德 3 会用更多的文字做出回应。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8c0e559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e8c0e559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让我们在 "与克劳德一起创作童话 3 "的学习情境中练习写自己的提示语。更具体地说，写一个提示语，改写我们关于长颈鹿格里的故事的结尾。例如，我可以这样写"改变童话的结局，让格里明白贪婪的危害"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在给学生时间写提示语之前，考虑让学生分享他们想写的提示语。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74b143d0a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74b143d0a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问：</a:t>
            </a:r>
            <a:r>
              <a:rPr lang="en">
                <a:solidFill>
                  <a:schemeClr val="dk1"/>
                </a:solidFill>
              </a:rPr>
              <a:t>你是如何改变童话结局的？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有这么多不同的结局！我想把我们在《狗和它的反思》中学到的寓意与格里的童话故事结合起来--我的重点是让格里学会贪婪。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考虑让学生在分享新童话的同时分享他们的提示。</a:t>
            </a:r>
            <a:endParaRPr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18181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ombat.com/a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read.gov/aesop/026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thropic.com/news/claude-3-5-sonne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g"/><Relationship Id="rId4" Type="http://schemas.openxmlformats.org/officeDocument/2006/relationships/hyperlink" Target="http://www.youtube.com/watch?v=dhxrHvgXpS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ombat.com/a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>
            <a:spLocks noGrp="1"/>
          </p:cNvSpPr>
          <p:nvPr>
            <p:ph type="ctrTitle"/>
          </p:nvPr>
        </p:nvSpPr>
        <p:spPr>
          <a:xfrm>
            <a:off x="584050" y="1913225"/>
            <a:ext cx="6262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第二课 </a:t>
            </a:r>
            <a:endParaRPr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生成故事</a:t>
            </a:r>
            <a:endParaRPr b="1" dirty="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cxnSp>
        <p:nvCxnSpPr>
          <p:cNvPr id="101" name="Google Shape;101;p25"/>
          <p:cNvCxnSpPr/>
          <p:nvPr/>
        </p:nvCxnSpPr>
        <p:spPr>
          <a:xfrm>
            <a:off x="605725" y="4099700"/>
            <a:ext cx="7979400" cy="0"/>
          </a:xfrm>
          <a:prstGeom prst="straightConnector1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" name="Google Shape;10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050" y="368250"/>
            <a:ext cx="1943825" cy="7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创作：</a:t>
            </a:r>
            <a:r>
              <a:rPr lang="en" sz="331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人工智能童话项目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2" name="Google Shape;172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569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417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50"/>
              <a:buFont typeface="Open Sans"/>
              <a:buAutoNum type="arabicPeriod"/>
            </a:pPr>
            <a:r>
              <a:rPr lang="en" sz="24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转至 </a:t>
            </a:r>
            <a:r>
              <a:rPr lang="en" sz="245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codecombat.com/ai</a:t>
            </a:r>
            <a:endParaRPr sz="245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4175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50"/>
              <a:buFont typeface="Open Sans"/>
              <a:buAutoNum type="arabicPeriod"/>
            </a:pPr>
            <a:r>
              <a:rPr lang="en" sz="24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在创建模式下打开克劳德。</a:t>
            </a:r>
            <a:endParaRPr sz="24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4175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450"/>
              <a:buFont typeface="Open Sans"/>
              <a:buAutoNum type="arabicPeriod"/>
            </a:pPr>
            <a:r>
              <a:rPr lang="en" sz="24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自选一个童话故事。如果有时间，用 DALL-E 3 或稳定扩散为你的童话创作美术作品。</a:t>
            </a:r>
            <a:endParaRPr sz="245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3" name="Google Shape;17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3000" y="1152475"/>
            <a:ext cx="3459300" cy="3168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80" name="Google Shape;180;p35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81" name="Google Shape;181;p35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你最喜欢哪个童话故事？这个故事的寓意是什么？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26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今天的旅程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103900" cy="36942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Open Sans"/>
              <a:buChar char="●"/>
            </a:pPr>
            <a:r>
              <a:rPr lang="en" sz="2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聊天：</a:t>
            </a:r>
            <a:r>
              <a:rPr lang="en" sz="26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故事的寓意？</a:t>
            </a:r>
            <a:endParaRPr sz="26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Open Sans"/>
              <a:buChar char="●"/>
            </a:pPr>
            <a:r>
              <a:rPr lang="en" sz="2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学习：</a:t>
            </a:r>
            <a:r>
              <a:rPr lang="en" sz="26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用克劳德 3 创作童话故事</a:t>
            </a:r>
            <a:endParaRPr sz="26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Open Sans"/>
              <a:buChar char="●"/>
            </a:pPr>
            <a:r>
              <a:rPr lang="zh-CN" altLang="en-US" sz="2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练习</a:t>
            </a:r>
            <a:r>
              <a:rPr lang="en" sz="2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：</a:t>
            </a:r>
            <a:r>
              <a:rPr lang="en" sz="26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另类结局</a:t>
            </a:r>
            <a:endParaRPr sz="26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Open Sans"/>
              <a:buChar char="●"/>
            </a:pPr>
            <a:r>
              <a:rPr lang="en" sz="2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创作：</a:t>
            </a:r>
            <a:r>
              <a:rPr lang="en" sz="26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人工智能故事项目</a:t>
            </a:r>
            <a:endParaRPr sz="26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600"/>
              <a:buFont typeface="Open Sans"/>
              <a:buChar char="●"/>
            </a:pPr>
            <a:r>
              <a:rPr lang="en" sz="2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结束</a:t>
            </a:r>
            <a:r>
              <a:rPr lang="en" sz="26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最后的反思</a:t>
            </a:r>
            <a:endParaRPr sz="26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26"/>
          <p:cNvSpPr txBox="1"/>
          <p:nvPr/>
        </p:nvSpPr>
        <p:spPr>
          <a:xfrm>
            <a:off x="5570213" y="3940975"/>
            <a:ext cx="3416400" cy="9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型号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克劳德 3</a:t>
            </a:r>
            <a:endParaRPr sz="12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提示：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为一个关于长颈鹿的童话故事写一个提纲。故事的寓意应该是 "美人在怀"。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1" name="Google Shape;111;p26"/>
          <p:cNvPicPr preferRelativeResize="0"/>
          <p:nvPr/>
        </p:nvPicPr>
        <p:blipFill rotWithShape="1">
          <a:blip r:embed="rId4">
            <a:alphaModFix/>
          </a:blip>
          <a:srcRect b="10984"/>
          <a:stretch/>
        </p:blipFill>
        <p:spPr>
          <a:xfrm>
            <a:off x="5591000" y="227675"/>
            <a:ext cx="3374825" cy="3610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我的目标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18" name="Google Shape;118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本课结束时，我将能够...</a:t>
            </a:r>
            <a:endParaRPr sz="20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9530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Char char="●"/>
            </a:pPr>
            <a:r>
              <a:rPr lang="en" sz="4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描述故事的</a:t>
            </a:r>
            <a:r>
              <a:rPr lang="en" sz="42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寓意</a:t>
            </a:r>
            <a:r>
              <a:rPr lang="en" sz="4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。</a:t>
            </a:r>
            <a:endParaRPr sz="42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95300" algn="l" rtl="0"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4200"/>
              <a:buFont typeface="Open Sans"/>
              <a:buChar char="●"/>
            </a:pPr>
            <a:r>
              <a:rPr lang="en" sz="4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根据</a:t>
            </a:r>
            <a:r>
              <a:rPr lang="en" sz="42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</a:t>
            </a:r>
            <a:r>
              <a:rPr lang="en" sz="4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创作童话故事 </a:t>
            </a:r>
            <a:r>
              <a:rPr lang="en" sz="42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Claude 3 </a:t>
            </a:r>
            <a:r>
              <a:rPr lang="en" sz="4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42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让我们阅读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5" name="Google Shape;125;p28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26" name="Google Shape;126;p28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让我们来读读</a:t>
            </a:r>
            <a:r>
              <a:rPr lang="en" sz="35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《狗和它的倒影》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！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3" name="Google Shape;133;p29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34" name="Google Shape;134;p29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狗和它的倒影》的</a:t>
            </a:r>
            <a:r>
              <a:rPr lang="en" sz="3500" b="1" i="1">
                <a:solidFill>
                  <a:srgbClr val="7A65FC"/>
                </a:solidFill>
                <a:latin typeface="Open Sans"/>
                <a:ea typeface="Open Sans"/>
                <a:cs typeface="Open Sans"/>
                <a:sym typeface="Open Sans"/>
              </a:rPr>
              <a:t>寓意</a:t>
            </a: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是什么？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克劳德 3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012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Claude 3 </a:t>
            </a:r>
            <a:r>
              <a:rPr lang="en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是 Anthropic 创建的文本到文本生成人工智能模型。</a:t>
            </a:r>
            <a:endParaRPr sz="27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它擅长编写故事和总结文件。</a:t>
            </a:r>
            <a:endParaRPr sz="27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" name="Google Shape;141;p30"/>
          <p:cNvSpPr txBox="1"/>
          <p:nvPr/>
        </p:nvSpPr>
        <p:spPr>
          <a:xfrm>
            <a:off x="4724400" y="3480825"/>
            <a:ext cx="41079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视频来源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2" name="Google Shape;142;p30" descr="Claude 3.5 Sonnet is our strongest vision model.&#10;&#10;Improvements are most noticeable in tasks requiring visual reasoning, like interpreting charts, graphs, or transcribing text from imperfect images.&#10;&#10;Find out more: https://anthropic.com/news/claude-3-5-sonnet &#10;Try Claude: https://claude.ai" title="Claude 3.5 Sonnet for visio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400" y="1170125"/>
            <a:ext cx="4107900" cy="2310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学习：</a:t>
            </a:r>
            <a:r>
              <a:rPr lang="en" sz="331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创作童话故事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8" name="Google Shape;148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682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AutoNum type="arabicPeriod"/>
            </a:pP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转至 </a:t>
            </a:r>
            <a:r>
              <a:rPr lang="en" sz="210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codecombat.com/ai</a:t>
            </a:r>
            <a:endParaRPr sz="21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AutoNum type="arabicPeriod"/>
            </a:pP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完成</a:t>
            </a:r>
            <a:r>
              <a:rPr lang="en" sz="21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"与克劳德一起创作童话 "</a:t>
            </a: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学习情景。</a:t>
            </a:r>
            <a:endParaRPr sz="2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AutoNum type="arabicPeriod"/>
            </a:pPr>
            <a:r>
              <a:rPr lang="en" sz="2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反映：</a:t>
            </a:r>
            <a:endParaRPr sz="2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6195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100"/>
              <a:buFont typeface="Open Sans"/>
              <a:buChar char="○"/>
            </a:pPr>
            <a:r>
              <a:rPr lang="en" sz="21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如果有人想</a:t>
            </a:r>
            <a:r>
              <a:rPr lang="en" sz="2100" b="1" i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促使克劳德 3 </a:t>
            </a:r>
            <a:r>
              <a:rPr lang="en" sz="21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创作一个故事，您有什么建议？</a:t>
            </a:r>
            <a:endParaRPr sz="21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9" name="Google Shape;14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2300" y="1170125"/>
            <a:ext cx="3267861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CN" altLang="en-US" sz="3311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练习</a:t>
            </a:r>
            <a:r>
              <a:rPr lang="en" sz="3311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：</a:t>
            </a:r>
            <a:r>
              <a:rPr lang="en" sz="331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另类结局</a:t>
            </a:r>
            <a:endParaRPr sz="3311" dirty="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5" name="Google Shape;155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21400" cy="29313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利用</a:t>
            </a:r>
            <a:r>
              <a:rPr lang="en" sz="275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"与克劳德一起创作童话 "的</a:t>
            </a: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学习情景，写出</a:t>
            </a:r>
            <a:r>
              <a:rPr lang="en" sz="27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改变童话结局所</a:t>
            </a: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需的</a:t>
            </a:r>
            <a:r>
              <a:rPr lang="en" sz="275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</a:t>
            </a:r>
            <a:r>
              <a:rPr lang="en" sz="27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。应讲授不同的寓意！</a:t>
            </a:r>
            <a:endParaRPr sz="275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32"/>
          <p:cNvSpPr txBox="1"/>
          <p:nvPr/>
        </p:nvSpPr>
        <p:spPr>
          <a:xfrm>
            <a:off x="984925" y="4234075"/>
            <a:ext cx="788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"改变童话的结局，让它教导_______"。 </a:t>
            </a:r>
            <a:endParaRPr sz="800"/>
          </a:p>
        </p:txBody>
      </p:sp>
      <p:pic>
        <p:nvPicPr>
          <p:cNvPr id="157" name="Google Shape;157;p32"/>
          <p:cNvPicPr preferRelativeResize="0"/>
          <p:nvPr/>
        </p:nvPicPr>
        <p:blipFill rotWithShape="1">
          <a:blip r:embed="rId3">
            <a:alphaModFix/>
          </a:blip>
          <a:srcRect l="4814" r="60552"/>
          <a:stretch/>
        </p:blipFill>
        <p:spPr>
          <a:xfrm>
            <a:off x="311700" y="4096325"/>
            <a:ext cx="673225" cy="79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4784" y="1152475"/>
            <a:ext cx="2803843" cy="29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5" name="Google Shape;165;p33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66" name="Google Shape;166;p33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你是如何改变童话结局的？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全屏显示(16:9)</PresentationFormat>
  <Paragraphs>81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Open Sans</vt:lpstr>
      <vt:lpstr>Plus Jakarta Sans</vt:lpstr>
      <vt:lpstr>Arial</vt:lpstr>
      <vt:lpstr>Simple Light</vt:lpstr>
      <vt:lpstr>Simple Light</vt:lpstr>
      <vt:lpstr>第二课  生成故事</vt:lpstr>
      <vt:lpstr>今天的旅程</vt:lpstr>
      <vt:lpstr>我的目标</vt:lpstr>
      <vt:lpstr>让我们阅读</vt:lpstr>
      <vt:lpstr>聊天</vt:lpstr>
      <vt:lpstr>克劳德 3</vt:lpstr>
      <vt:lpstr>学习：创作童话故事</vt:lpstr>
      <vt:lpstr>练习：另类结局</vt:lpstr>
      <vt:lpstr>聊天</vt:lpstr>
      <vt:lpstr>创作：人工智能童话项目</vt:lpstr>
      <vt:lpstr>聊天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docId:BD23BA9B8FA32339B24BE404C12BEEC6</cp:keywords>
  <cp:lastModifiedBy>Run Chen</cp:lastModifiedBy>
  <cp:revision>3</cp:revision>
  <dcterms:modified xsi:type="dcterms:W3CDTF">2024-12-23T01:44:31Z</dcterms:modified>
</cp:coreProperties>
</file>