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70" r:id="rId1"/>
    <p:sldMasterId id="2147483671" r:id="rId2"/>
  </p:sldMasterIdLst>
  <p:notesMasterIdLst>
    <p:notesMasterId r:id="rId15"/>
  </p:notes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Lst>
  <p:sldSz cx="9144000" cy="5143500" type="screen16x9"/>
  <p:notesSz cx="6858000" cy="9144000"/>
  <p:embeddedFontLst>
    <p:embeddedFont>
      <p:font typeface="Open Sans" panose="020B0606030504020204" pitchFamily="34" charset="0"/>
      <p:regular r:id="rId16"/>
      <p:bold r:id="rId17"/>
      <p:italic r:id="rId18"/>
      <p:boldItalic r:id="rId19"/>
    </p:embeddedFont>
    <p:embeddedFont>
      <p:font typeface="Plus Jakarta Sans" panose="02010600030101010101" charset="0"/>
      <p:regular r:id="rId20"/>
      <p:bold r:id="rId21"/>
      <p:italic r:id="rId22"/>
      <p:boldItalic r:id="rId2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19" autoAdjust="0"/>
    <p:restoredTop sz="94629"/>
  </p:normalViewPr>
  <p:slideViewPr>
    <p:cSldViewPr snapToGrid="0">
      <p:cViewPr varScale="1">
        <p:scale>
          <a:sx n="123" d="100"/>
          <a:sy n="123" d="100"/>
        </p:scale>
        <p:origin x="704" y="40"/>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font" Target="fonts/font3.fntdata"/><Relationship Id="rId26" Type="http://schemas.openxmlformats.org/officeDocument/2006/relationships/theme" Target="theme/theme1.xml"/><Relationship Id="rId3" Type="http://schemas.openxmlformats.org/officeDocument/2006/relationships/slide" Target="slides/slide1.xml"/><Relationship Id="rId21" Type="http://schemas.openxmlformats.org/officeDocument/2006/relationships/font" Target="fonts/font6.fntdata"/><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font" Target="fonts/font2.fntdata"/><Relationship Id="rId25"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font" Target="fonts/font1.fntdata"/><Relationship Id="rId20" Type="http://schemas.openxmlformats.org/officeDocument/2006/relationships/font" Target="fonts/font5.fnt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notesMaster" Target="notesMasters/notesMaster1.xml"/><Relationship Id="rId23" Type="http://schemas.openxmlformats.org/officeDocument/2006/relationships/font" Target="fonts/font8.fntdata"/><Relationship Id="rId10" Type="http://schemas.openxmlformats.org/officeDocument/2006/relationships/slide" Target="slides/slide8.xml"/><Relationship Id="rId19" Type="http://schemas.openxmlformats.org/officeDocument/2006/relationships/font" Target="fonts/font4.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font" Target="fonts/font7.fntdata"/><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
        <p:cNvGrpSpPr/>
        <p:nvPr/>
      </p:nvGrpSpPr>
      <p:grpSpPr>
        <a:xfrm>
          <a:off x="0" y="0"/>
          <a:ext cx="0" cy="0"/>
          <a:chOff x="0" y="0"/>
          <a:chExt cx="0" cy="0"/>
        </a:xfrm>
      </p:grpSpPr>
      <p:sp>
        <p:nvSpPr>
          <p:cNvPr id="96" name="Google Shape;96;g273d3ecbe14_0_16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7" name="Google Shape;97;g273d3ecbe14_0_16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a:t>老师准备：</a:t>
            </a:r>
            <a:endParaRPr b="1"/>
          </a:p>
          <a:p>
            <a:pPr marL="457200" lvl="0" indent="-298450" algn="l" rtl="0">
              <a:spcBef>
                <a:spcPts val="0"/>
              </a:spcBef>
              <a:spcAft>
                <a:spcPts val="0"/>
              </a:spcAft>
              <a:buSzPts val="1100"/>
              <a:buAutoNum type="arabicPeriod"/>
            </a:pPr>
            <a:r>
              <a:rPr lang="en"/>
              <a:t>在 CodeCombat 教师控制面板中为学生分配 "用 DALL-E 3 创造艺术 "学习情景。</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4"/>
        <p:cNvGrpSpPr/>
        <p:nvPr/>
      </p:nvGrpSpPr>
      <p:grpSpPr>
        <a:xfrm>
          <a:off x="0" y="0"/>
          <a:ext cx="0" cy="0"/>
          <a:chOff x="0" y="0"/>
          <a:chExt cx="0" cy="0"/>
        </a:xfrm>
      </p:grpSpPr>
      <p:sp>
        <p:nvSpPr>
          <p:cNvPr id="185" name="Google Shape;185;g274b143d0ad_0_4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6" name="Google Shape;186;g274b143d0ad_0_4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b="1">
                <a:solidFill>
                  <a:schemeClr val="dk1"/>
                </a:solidFill>
              </a:rPr>
              <a:t>问吧</a:t>
            </a:r>
            <a:r>
              <a:rPr lang="en">
                <a:solidFill>
                  <a:schemeClr val="dk1"/>
                </a:solidFill>
              </a:rPr>
              <a:t>你最喜欢哪个画面？</a:t>
            </a:r>
            <a:endParaRPr>
              <a:solidFill>
                <a:schemeClr val="dk1"/>
              </a:solidFill>
            </a:endParaRPr>
          </a:p>
          <a:p>
            <a:pPr marL="0" lvl="0" indent="0" algn="l" rtl="0">
              <a:spcBef>
                <a:spcPts val="0"/>
              </a:spcBef>
              <a:spcAft>
                <a:spcPts val="0"/>
              </a:spcAft>
              <a:buClr>
                <a:schemeClr val="dk1"/>
              </a:buClr>
              <a:buSzPts val="1100"/>
              <a:buFont typeface="Arial"/>
              <a:buNone/>
            </a:pPr>
            <a:endParaRPr>
              <a:solidFill>
                <a:schemeClr val="dk1"/>
              </a:solidFill>
            </a:endParaRPr>
          </a:p>
          <a:p>
            <a:pPr marL="0" lvl="0" indent="0" algn="l" rtl="0">
              <a:spcBef>
                <a:spcPts val="0"/>
              </a:spcBef>
              <a:spcAft>
                <a:spcPts val="0"/>
              </a:spcAft>
              <a:buClr>
                <a:schemeClr val="dk1"/>
              </a:buClr>
              <a:buSzPts val="1100"/>
              <a:buFont typeface="Arial"/>
              <a:buNone/>
            </a:pPr>
            <a:r>
              <a:rPr lang="en" b="1">
                <a:solidFill>
                  <a:schemeClr val="dk1"/>
                </a:solidFill>
              </a:rPr>
              <a:t>解释一下：</a:t>
            </a:r>
            <a:r>
              <a:rPr lang="en">
                <a:solidFill>
                  <a:schemeClr val="dk1"/>
                </a:solidFill>
              </a:rPr>
              <a:t>很难选出一个！它们都太酷了！ </a:t>
            </a:r>
            <a:endParaRPr>
              <a:solidFill>
                <a:schemeClr val="dk1"/>
              </a:solidFill>
            </a:endParaRPr>
          </a:p>
          <a:p>
            <a:pPr marL="0" lvl="0" indent="0" algn="l" rtl="0">
              <a:spcBef>
                <a:spcPts val="0"/>
              </a:spcBef>
              <a:spcAft>
                <a:spcPts val="0"/>
              </a:spcAft>
              <a:buClr>
                <a:schemeClr val="dk1"/>
              </a:buClr>
              <a:buSzPts val="1100"/>
              <a:buFont typeface="Arial"/>
              <a:buNone/>
            </a:pPr>
            <a:endParaRPr>
              <a:solidFill>
                <a:schemeClr val="dk1"/>
              </a:solidFill>
            </a:endParaRPr>
          </a:p>
          <a:p>
            <a:pPr marL="0" lvl="0" indent="0" algn="l" rtl="0">
              <a:spcBef>
                <a:spcPts val="0"/>
              </a:spcBef>
              <a:spcAft>
                <a:spcPts val="0"/>
              </a:spcAft>
              <a:buClr>
                <a:schemeClr val="dk1"/>
              </a:buClr>
              <a:buSzPts val="1100"/>
              <a:buFont typeface="Arial"/>
              <a:buNone/>
            </a:pPr>
            <a:r>
              <a:rPr lang="en" b="1">
                <a:solidFill>
                  <a:schemeClr val="dk1"/>
                </a:solidFill>
              </a:rPr>
              <a:t>参与：</a:t>
            </a:r>
            <a:r>
              <a:rPr lang="en">
                <a:solidFill>
                  <a:schemeClr val="dk1"/>
                </a:solidFill>
              </a:rPr>
              <a:t>考虑让学生在分享最佳图片的同时分享他们的提示。</a:t>
            </a:r>
            <a:endParaRPr>
              <a:solidFill>
                <a:schemeClr val="dk1"/>
              </a:solidFill>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2"/>
        <p:cNvGrpSpPr/>
        <p:nvPr/>
      </p:nvGrpSpPr>
      <p:grpSpPr>
        <a:xfrm>
          <a:off x="0" y="0"/>
          <a:ext cx="0" cy="0"/>
          <a:chOff x="0" y="0"/>
          <a:chExt cx="0" cy="0"/>
        </a:xfrm>
      </p:grpSpPr>
      <p:sp>
        <p:nvSpPr>
          <p:cNvPr id="193" name="Google Shape;193;g273d3ecbe14_0_48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4" name="Google Shape;194;g273d3ecbe14_0_48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a:solidFill>
                  <a:schemeClr val="dk1"/>
                </a:solidFill>
              </a:rPr>
              <a:t>参与：</a:t>
            </a:r>
            <a:r>
              <a:rPr lang="en">
                <a:solidFill>
                  <a:schemeClr val="dk1"/>
                </a:solidFill>
              </a:rPr>
              <a:t>如果学生需要更多支持，可考虑以下策略</a:t>
            </a:r>
            <a:endParaRPr>
              <a:solidFill>
                <a:schemeClr val="dk1"/>
              </a:solidFill>
            </a:endParaRPr>
          </a:p>
          <a:p>
            <a:pPr marL="457200" lvl="0" indent="-298450" algn="l" rtl="0">
              <a:spcBef>
                <a:spcPts val="0"/>
              </a:spcBef>
              <a:spcAft>
                <a:spcPts val="0"/>
              </a:spcAft>
              <a:buClr>
                <a:schemeClr val="dk1"/>
              </a:buClr>
              <a:buSzPts val="1100"/>
              <a:buChar char="●"/>
            </a:pPr>
            <a:r>
              <a:rPr lang="en">
                <a:solidFill>
                  <a:schemeClr val="dk1"/>
                </a:solidFill>
              </a:rPr>
              <a:t>如果学生在具体提示方面需要帮助，可以让他们写："创建一个 _______ 风格的图片，内容为 [企鹅骑长颈鹿]"。</a:t>
            </a:r>
            <a:endParaRPr>
              <a:solidFill>
                <a:schemeClr val="dk1"/>
              </a:solidFill>
            </a:endParaRPr>
          </a:p>
          <a:p>
            <a:pPr marL="457200" lvl="0" indent="-298450" algn="l" rtl="0">
              <a:spcBef>
                <a:spcPts val="0"/>
              </a:spcBef>
              <a:spcAft>
                <a:spcPts val="0"/>
              </a:spcAft>
              <a:buClr>
                <a:schemeClr val="dk1"/>
              </a:buClr>
              <a:buSzPts val="1100"/>
              <a:buChar char="●"/>
            </a:pPr>
            <a:r>
              <a:rPr lang="en">
                <a:solidFill>
                  <a:schemeClr val="dk1"/>
                </a:solidFill>
              </a:rPr>
              <a:t>您可以展示上一张幻灯片，让学生了解风格创意。</a:t>
            </a:r>
            <a:endParaRPr>
              <a:solidFill>
                <a:schemeClr val="dk1"/>
              </a:solidFill>
            </a:endParaRPr>
          </a:p>
          <a:p>
            <a:pPr marL="457200" lvl="0" indent="-298450" algn="l" rtl="0">
              <a:spcBef>
                <a:spcPts val="0"/>
              </a:spcBef>
              <a:spcAft>
                <a:spcPts val="0"/>
              </a:spcAft>
              <a:buClr>
                <a:schemeClr val="dk1"/>
              </a:buClr>
              <a:buSzPts val="1100"/>
              <a:buChar char="●"/>
            </a:pPr>
            <a:r>
              <a:rPr lang="en">
                <a:solidFill>
                  <a:schemeClr val="dk1"/>
                </a:solidFill>
              </a:rPr>
              <a:t>提醒学生可以多次输入相同的提示，生成不同的图像，直到找到自己想要的图像。</a:t>
            </a:r>
            <a:endParaRPr>
              <a:solidFill>
                <a:schemeClr val="dk1"/>
              </a:solidFill>
            </a:endParaRPr>
          </a:p>
          <a:p>
            <a:pPr marL="457200" lvl="0" indent="0" algn="l" rtl="0">
              <a:spcBef>
                <a:spcPts val="0"/>
              </a:spcBef>
              <a:spcAft>
                <a:spcPts val="0"/>
              </a:spcAft>
              <a:buNone/>
            </a:pPr>
            <a:endParaRPr>
              <a:solidFill>
                <a:schemeClr val="dk1"/>
              </a:solidFill>
            </a:endParaRPr>
          </a:p>
          <a:p>
            <a:pPr marL="0" lvl="0" indent="0" algn="l" rtl="0">
              <a:spcBef>
                <a:spcPts val="0"/>
              </a:spcBef>
              <a:spcAft>
                <a:spcPts val="0"/>
              </a:spcAft>
              <a:buClr>
                <a:schemeClr val="dk1"/>
              </a:buClr>
              <a:buSzPts val="1100"/>
              <a:buFont typeface="Arial"/>
              <a:buNone/>
            </a:pPr>
            <a:r>
              <a:rPr lang="en" b="1">
                <a:solidFill>
                  <a:schemeClr val="dk1"/>
                </a:solidFill>
              </a:rPr>
              <a:t>可选扩展：</a:t>
            </a:r>
            <a:r>
              <a:rPr lang="en">
                <a:solidFill>
                  <a:schemeClr val="dk1"/>
                </a:solidFill>
              </a:rPr>
              <a:t>让学生...</a:t>
            </a:r>
            <a:endParaRPr>
              <a:solidFill>
                <a:schemeClr val="dk1"/>
              </a:solidFill>
            </a:endParaRPr>
          </a:p>
          <a:p>
            <a:pPr marL="457200" lvl="0" indent="-298450" algn="l" rtl="0">
              <a:spcBef>
                <a:spcPts val="0"/>
              </a:spcBef>
              <a:spcAft>
                <a:spcPts val="0"/>
              </a:spcAft>
              <a:buClr>
                <a:schemeClr val="dk1"/>
              </a:buClr>
              <a:buSzPts val="1100"/>
              <a:buChar char="●"/>
            </a:pPr>
            <a:r>
              <a:rPr lang="en">
                <a:solidFill>
                  <a:schemeClr val="dk1"/>
                </a:solidFill>
              </a:rPr>
              <a:t>包括多种动物之间的互动。</a:t>
            </a:r>
            <a:endParaRPr>
              <a:solidFill>
                <a:schemeClr val="dk1"/>
              </a:solidFill>
            </a:endParaRPr>
          </a:p>
          <a:p>
            <a:pPr marL="457200" lvl="0" indent="-298450" algn="l" rtl="0">
              <a:spcBef>
                <a:spcPts val="0"/>
              </a:spcBef>
              <a:spcAft>
                <a:spcPts val="0"/>
              </a:spcAft>
              <a:buClr>
                <a:schemeClr val="dk1"/>
              </a:buClr>
              <a:buSzPts val="1100"/>
              <a:buChar char="●"/>
            </a:pPr>
            <a:r>
              <a:rPr lang="en">
                <a:solidFill>
                  <a:schemeClr val="dk1"/>
                </a:solidFill>
              </a:rPr>
              <a:t>用相同的动物制作一系列图片，创造故事情节</a:t>
            </a:r>
            <a:endParaRPr>
              <a:solidFill>
                <a:schemeClr val="dk1"/>
              </a:solidFill>
            </a:endParaRPr>
          </a:p>
          <a:p>
            <a:pPr marL="457200" lvl="0" indent="-298450" algn="l" rtl="0">
              <a:spcBef>
                <a:spcPts val="0"/>
              </a:spcBef>
              <a:spcAft>
                <a:spcPts val="0"/>
              </a:spcAft>
              <a:buClr>
                <a:schemeClr val="dk1"/>
              </a:buClr>
              <a:buSzPts val="1100"/>
              <a:buChar char="●"/>
            </a:pPr>
            <a:r>
              <a:rPr lang="en">
                <a:solidFill>
                  <a:schemeClr val="dk1"/>
                </a:solidFill>
              </a:rPr>
              <a:t>为图像添加背景</a:t>
            </a:r>
            <a:endParaRPr>
              <a:solidFill>
                <a:schemeClr val="dk1"/>
              </a:solidFill>
            </a:endParaRPr>
          </a:p>
          <a:p>
            <a:pPr marL="457200" lvl="0" indent="-298450" algn="l" rtl="0">
              <a:spcBef>
                <a:spcPts val="0"/>
              </a:spcBef>
              <a:spcAft>
                <a:spcPts val="0"/>
              </a:spcAft>
              <a:buClr>
                <a:schemeClr val="dk1"/>
              </a:buClr>
              <a:buSzPts val="1100"/>
              <a:buChar char="●"/>
            </a:pPr>
            <a:r>
              <a:rPr lang="en">
                <a:solidFill>
                  <a:schemeClr val="dk1"/>
                </a:solidFill>
              </a:rPr>
              <a:t>为动物添加配件</a:t>
            </a:r>
            <a:endParaRPr>
              <a:solidFill>
                <a:schemeClr val="dk1"/>
              </a:solidFill>
            </a:endParaRPr>
          </a:p>
          <a:p>
            <a:pPr marL="457200" lvl="0" indent="-298450" algn="l" rtl="0">
              <a:spcBef>
                <a:spcPts val="0"/>
              </a:spcBef>
              <a:spcAft>
                <a:spcPts val="0"/>
              </a:spcAft>
              <a:buClr>
                <a:schemeClr val="dk1"/>
              </a:buClr>
              <a:buSzPts val="1100"/>
              <a:buChar char="●"/>
            </a:pPr>
            <a:r>
              <a:rPr lang="en">
                <a:solidFill>
                  <a:schemeClr val="dk1"/>
                </a:solidFill>
              </a:rPr>
              <a:t>在图片中添加文字。</a:t>
            </a:r>
            <a:endParaRPr>
              <a:solidFill>
                <a:schemeClr val="dk1"/>
              </a:solidFill>
            </a:endParaRPr>
          </a:p>
          <a:p>
            <a:pPr marL="457200" lvl="0" indent="-298450" algn="l" rtl="0">
              <a:spcBef>
                <a:spcPts val="0"/>
              </a:spcBef>
              <a:spcAft>
                <a:spcPts val="0"/>
              </a:spcAft>
              <a:buClr>
                <a:schemeClr val="dk1"/>
              </a:buClr>
              <a:buSzPts val="1100"/>
              <a:buChar char="●"/>
            </a:pPr>
            <a:r>
              <a:rPr lang="en">
                <a:solidFill>
                  <a:schemeClr val="dk1"/>
                </a:solidFill>
              </a:rPr>
              <a:t>在图片中添加道具</a:t>
            </a:r>
            <a:endParaRPr>
              <a:solidFill>
                <a:schemeClr val="dk1"/>
              </a:solidFill>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9"/>
        <p:cNvGrpSpPr/>
        <p:nvPr/>
      </p:nvGrpSpPr>
      <p:grpSpPr>
        <a:xfrm>
          <a:off x="0" y="0"/>
          <a:ext cx="0" cy="0"/>
          <a:chOff x="0" y="0"/>
          <a:chExt cx="0" cy="0"/>
        </a:xfrm>
      </p:grpSpPr>
      <p:sp>
        <p:nvSpPr>
          <p:cNvPr id="200" name="Google Shape;200;g274b143d0ad_0_5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1" name="Google Shape;201;g274b143d0ad_0_5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b="1">
                <a:solidFill>
                  <a:schemeClr val="dk1"/>
                </a:solidFill>
              </a:rPr>
              <a:t>问吧</a:t>
            </a:r>
            <a:r>
              <a:rPr lang="en">
                <a:solidFill>
                  <a:schemeClr val="dk1"/>
                </a:solidFill>
              </a:rPr>
              <a:t>你最喜欢哪个画面？</a:t>
            </a:r>
            <a:endParaRPr>
              <a:solidFill>
                <a:schemeClr val="dk1"/>
              </a:solidFill>
            </a:endParaRPr>
          </a:p>
          <a:p>
            <a:pPr marL="0" lvl="0" indent="0" algn="l" rtl="0">
              <a:spcBef>
                <a:spcPts val="0"/>
              </a:spcBef>
              <a:spcAft>
                <a:spcPts val="0"/>
              </a:spcAft>
              <a:buClr>
                <a:schemeClr val="dk1"/>
              </a:buClr>
              <a:buSzPts val="1100"/>
              <a:buFont typeface="Arial"/>
              <a:buNone/>
            </a:pPr>
            <a:endParaRPr>
              <a:solidFill>
                <a:schemeClr val="dk1"/>
              </a:solidFill>
            </a:endParaRPr>
          </a:p>
          <a:p>
            <a:pPr marL="0" lvl="0" indent="0" algn="l" rtl="0">
              <a:spcBef>
                <a:spcPts val="0"/>
              </a:spcBef>
              <a:spcAft>
                <a:spcPts val="0"/>
              </a:spcAft>
              <a:buClr>
                <a:schemeClr val="dk1"/>
              </a:buClr>
              <a:buSzPts val="1100"/>
              <a:buFont typeface="Arial"/>
              <a:buNone/>
            </a:pPr>
            <a:r>
              <a:rPr lang="en" b="1">
                <a:solidFill>
                  <a:schemeClr val="dk1"/>
                </a:solidFill>
              </a:rPr>
              <a:t>解释一下：</a:t>
            </a:r>
            <a:r>
              <a:rPr lang="en">
                <a:solidFill>
                  <a:schemeClr val="dk1"/>
                </a:solidFill>
              </a:rPr>
              <a:t>很难选出一个！它们都太酷了！</a:t>
            </a:r>
            <a:endParaRPr>
              <a:solidFill>
                <a:schemeClr val="dk1"/>
              </a:solidFill>
            </a:endParaRPr>
          </a:p>
          <a:p>
            <a:pPr marL="0" lvl="0" indent="0" algn="l" rtl="0">
              <a:spcBef>
                <a:spcPts val="0"/>
              </a:spcBef>
              <a:spcAft>
                <a:spcPts val="0"/>
              </a:spcAft>
              <a:buClr>
                <a:schemeClr val="dk1"/>
              </a:buClr>
              <a:buSzPts val="1100"/>
              <a:buFont typeface="Arial"/>
              <a:buNone/>
            </a:pPr>
            <a:endParaRPr>
              <a:solidFill>
                <a:schemeClr val="dk1"/>
              </a:solidFill>
            </a:endParaRPr>
          </a:p>
          <a:p>
            <a:pPr marL="0" lvl="0" indent="0" algn="l" rtl="0">
              <a:spcBef>
                <a:spcPts val="0"/>
              </a:spcBef>
              <a:spcAft>
                <a:spcPts val="0"/>
              </a:spcAft>
              <a:buClr>
                <a:schemeClr val="dk1"/>
              </a:buClr>
              <a:buSzPts val="1100"/>
              <a:buFont typeface="Arial"/>
              <a:buNone/>
            </a:pPr>
            <a:r>
              <a:rPr lang="en" b="1">
                <a:solidFill>
                  <a:schemeClr val="dk1"/>
                </a:solidFill>
              </a:rPr>
              <a:t>参与：</a:t>
            </a:r>
            <a:r>
              <a:rPr lang="en">
                <a:solidFill>
                  <a:schemeClr val="dk1"/>
                </a:solidFill>
              </a:rPr>
              <a:t>考虑让学生在分享最佳图片的同时分享他们的提示。</a:t>
            </a:r>
            <a:endParaRPr>
              <a:solidFill>
                <a:schemeClr val="dk1"/>
              </a:solidFil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
        <p:cNvGrpSpPr/>
        <p:nvPr/>
      </p:nvGrpSpPr>
      <p:grpSpPr>
        <a:xfrm>
          <a:off x="0" y="0"/>
          <a:ext cx="0" cy="0"/>
          <a:chOff x="0" y="0"/>
          <a:chExt cx="0" cy="0"/>
        </a:xfrm>
      </p:grpSpPr>
      <p:sp>
        <p:nvSpPr>
          <p:cNvPr id="104" name="Google Shape;104;g273d3ecbe14_0_2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5" name="Google Shape;105;g273d3ecbe14_0_2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b="1">
                <a:solidFill>
                  <a:schemeClr val="dk1"/>
                </a:solidFill>
              </a:rPr>
              <a:t>解释一下：</a:t>
            </a:r>
            <a:r>
              <a:rPr lang="en">
                <a:solidFill>
                  <a:schemeClr val="dk1"/>
                </a:solidFill>
              </a:rPr>
              <a:t>今天，我们将开始人工智能工作！更具体地说，我们将以使用人工智能制作艺术品为重点，开始我们的旅程。</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
        <p:cNvGrpSpPr/>
        <p:nvPr/>
      </p:nvGrpSpPr>
      <p:grpSpPr>
        <a:xfrm>
          <a:off x="0" y="0"/>
          <a:ext cx="0" cy="0"/>
          <a:chOff x="0" y="0"/>
          <a:chExt cx="0" cy="0"/>
        </a:xfrm>
      </p:grpSpPr>
      <p:sp>
        <p:nvSpPr>
          <p:cNvPr id="113" name="Google Shape;113;g273d3ecbe14_0_26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4" name="Google Shape;114;g273d3ecbe14_0_26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a:t>参与：</a:t>
            </a:r>
            <a:r>
              <a:rPr lang="en"/>
              <a:t>考虑让学生自愿大声朗读每个学习目标。</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
        <p:cNvGrpSpPr/>
        <p:nvPr/>
      </p:nvGrpSpPr>
      <p:grpSpPr>
        <a:xfrm>
          <a:off x="0" y="0"/>
          <a:ext cx="0" cy="0"/>
          <a:chOff x="0" y="0"/>
          <a:chExt cx="0" cy="0"/>
        </a:xfrm>
      </p:grpSpPr>
      <p:sp>
        <p:nvSpPr>
          <p:cNvPr id="120" name="Google Shape;120;g273d3ecbe14_0_32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1" name="Google Shape;121;g273d3ecbe14_0_3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a:t>请提问：</a:t>
            </a:r>
            <a:r>
              <a:rPr lang="en"/>
              <a:t>您对生成式人工智能了解多少？</a:t>
            </a:r>
            <a:endParaRPr/>
          </a:p>
          <a:p>
            <a:pPr marL="0" lvl="0" indent="0" algn="l" rtl="0">
              <a:spcBef>
                <a:spcPts val="0"/>
              </a:spcBef>
              <a:spcAft>
                <a:spcPts val="0"/>
              </a:spcAft>
              <a:buNone/>
            </a:pPr>
            <a:endParaRPr/>
          </a:p>
          <a:p>
            <a:pPr marL="0" lvl="0" indent="0" algn="l" rtl="0">
              <a:spcBef>
                <a:spcPts val="0"/>
              </a:spcBef>
              <a:spcAft>
                <a:spcPts val="0"/>
              </a:spcAft>
              <a:buNone/>
            </a:pPr>
            <a:r>
              <a:rPr lang="en" b="1"/>
              <a:t>解释一下：</a:t>
            </a:r>
            <a:r>
              <a:rPr lang="en"/>
              <a:t>生成式人工智能是一种知道如何制作新内容的计算机程序，就像艺术或其他计算机程序一样！</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
        <p:cNvGrpSpPr/>
        <p:nvPr/>
      </p:nvGrpSpPr>
      <p:grpSpPr>
        <a:xfrm>
          <a:off x="0" y="0"/>
          <a:ext cx="0" cy="0"/>
          <a:chOff x="0" y="0"/>
          <a:chExt cx="0" cy="0"/>
        </a:xfrm>
      </p:grpSpPr>
      <p:sp>
        <p:nvSpPr>
          <p:cNvPr id="128" name="Google Shape;128;g273effab097_0_2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9" name="Google Shape;129;g273effab097_0_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b="1">
                <a:solidFill>
                  <a:schemeClr val="dk1"/>
                </a:solidFill>
              </a:rPr>
              <a:t>词汇暂停：</a:t>
            </a:r>
            <a:r>
              <a:rPr lang="en">
                <a:solidFill>
                  <a:schemeClr val="dk1"/>
                </a:solidFill>
              </a:rPr>
              <a:t>在开始活动之前，询问学生他们认为这些紫色单词是什么意思。然后，向他们提供下面的定义：</a:t>
            </a:r>
            <a:endParaRPr>
              <a:solidFill>
                <a:schemeClr val="dk1"/>
              </a:solidFill>
            </a:endParaRPr>
          </a:p>
          <a:p>
            <a:pPr marL="457200" lvl="0" indent="-298450" algn="l" rtl="0">
              <a:spcBef>
                <a:spcPts val="0"/>
              </a:spcBef>
              <a:spcAft>
                <a:spcPts val="0"/>
              </a:spcAft>
              <a:buClr>
                <a:schemeClr val="dk1"/>
              </a:buClr>
              <a:buSzPts val="1100"/>
              <a:buChar char="●"/>
            </a:pPr>
            <a:r>
              <a:rPr lang="en" b="1">
                <a:solidFill>
                  <a:schemeClr val="dk1"/>
                </a:solidFill>
              </a:rPr>
              <a:t>提示：</a:t>
            </a:r>
            <a:r>
              <a:rPr lang="en">
                <a:solidFill>
                  <a:schemeClr val="dk1"/>
                </a:solidFill>
              </a:rPr>
              <a:t>要求人工智能生成/制造/创造某种东西。</a:t>
            </a:r>
            <a:endParaRPr>
              <a:solidFill>
                <a:schemeClr val="dk1"/>
              </a:solidFill>
            </a:endParaRPr>
          </a:p>
          <a:p>
            <a:pPr marL="0" lvl="0" indent="0" algn="l" rtl="0">
              <a:spcBef>
                <a:spcPts val="0"/>
              </a:spcBef>
              <a:spcAft>
                <a:spcPts val="0"/>
              </a:spcAft>
              <a:buClr>
                <a:schemeClr val="dk1"/>
              </a:buClr>
              <a:buSzPts val="1100"/>
              <a:buFont typeface="Arial"/>
              <a:buNone/>
            </a:pPr>
            <a:endParaRPr b="1">
              <a:solidFill>
                <a:schemeClr val="dk1"/>
              </a:solidFill>
            </a:endParaRPr>
          </a:p>
          <a:p>
            <a:pPr marL="0" lvl="0" indent="0" algn="l" rtl="0">
              <a:spcBef>
                <a:spcPts val="0"/>
              </a:spcBef>
              <a:spcAft>
                <a:spcPts val="0"/>
              </a:spcAft>
              <a:buClr>
                <a:schemeClr val="dk1"/>
              </a:buClr>
              <a:buSzPts val="1100"/>
              <a:buFont typeface="Arial"/>
              <a:buNone/>
            </a:pPr>
            <a:r>
              <a:rPr lang="en" b="1">
                <a:solidFill>
                  <a:schemeClr val="dk1"/>
                </a:solidFill>
              </a:rPr>
              <a:t>参与：</a:t>
            </a:r>
            <a:r>
              <a:rPr lang="en">
                <a:solidFill>
                  <a:schemeClr val="dk1"/>
                </a:solidFill>
              </a:rPr>
              <a:t>播放视频，让全班一起观看。</a:t>
            </a:r>
            <a:endParaRPr>
              <a:solidFill>
                <a:schemeClr val="dk1"/>
              </a:solidFill>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
        <p:cNvGrpSpPr/>
        <p:nvPr/>
      </p:nvGrpSpPr>
      <p:grpSpPr>
        <a:xfrm>
          <a:off x="0" y="0"/>
          <a:ext cx="0" cy="0"/>
          <a:chOff x="0" y="0"/>
          <a:chExt cx="0" cy="0"/>
        </a:xfrm>
      </p:grpSpPr>
      <p:sp>
        <p:nvSpPr>
          <p:cNvPr id="136" name="Google Shape;136;g2e8c0e55999_1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7" name="Google Shape;137;g2e8c0e55999_1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b="1">
                <a:solidFill>
                  <a:schemeClr val="dk1"/>
                </a:solidFill>
              </a:rPr>
              <a:t>参与：</a:t>
            </a:r>
            <a:r>
              <a:rPr lang="en">
                <a:solidFill>
                  <a:schemeClr val="dk1"/>
                </a:solidFill>
              </a:rPr>
              <a:t>播放视频，让全班一起观看。</a:t>
            </a:r>
            <a:endParaRPr>
              <a:solidFill>
                <a:schemeClr val="dk1"/>
              </a:solidFill>
            </a:endParaRPr>
          </a:p>
          <a:p>
            <a:pPr marL="0" lvl="0" indent="0" algn="l" rtl="0">
              <a:spcBef>
                <a:spcPts val="0"/>
              </a:spcBef>
              <a:spcAft>
                <a:spcPts val="0"/>
              </a:spcAft>
              <a:buNone/>
            </a:pPr>
            <a:endParaRPr b="1">
              <a:solidFill>
                <a:schemeClr val="dk1"/>
              </a:solidFill>
            </a:endParaRPr>
          </a:p>
          <a:p>
            <a:pPr marL="0" lvl="0" indent="0" algn="l" rtl="0">
              <a:spcBef>
                <a:spcPts val="0"/>
              </a:spcBef>
              <a:spcAft>
                <a:spcPts val="0"/>
              </a:spcAft>
              <a:buClr>
                <a:schemeClr val="dk1"/>
              </a:buClr>
              <a:buSzPts val="1100"/>
              <a:buFont typeface="Arial"/>
              <a:buNone/>
            </a:pPr>
            <a:r>
              <a:rPr lang="en" b="1">
                <a:solidFill>
                  <a:schemeClr val="dk1"/>
                </a:solidFill>
              </a:rPr>
              <a:t>词汇暂停：</a:t>
            </a:r>
            <a:r>
              <a:rPr lang="en">
                <a:solidFill>
                  <a:schemeClr val="dk1"/>
                </a:solidFill>
              </a:rPr>
              <a:t>在开始活动之前，询问学生他们认为这些紫色单词是什么意思。然后，向他们提供下面的定义：</a:t>
            </a:r>
            <a:endParaRPr b="1">
              <a:solidFill>
                <a:schemeClr val="dk1"/>
              </a:solidFill>
            </a:endParaRPr>
          </a:p>
          <a:p>
            <a:pPr marL="457200" lvl="0" indent="-298450" algn="l" rtl="0">
              <a:spcBef>
                <a:spcPts val="0"/>
              </a:spcBef>
              <a:spcAft>
                <a:spcPts val="0"/>
              </a:spcAft>
              <a:buClr>
                <a:schemeClr val="dk1"/>
              </a:buClr>
              <a:buSzPts val="1100"/>
              <a:buChar char="●"/>
            </a:pPr>
            <a:r>
              <a:rPr lang="en" b="1">
                <a:solidFill>
                  <a:schemeClr val="dk1"/>
                </a:solidFill>
              </a:rPr>
              <a:t>DALL-E：</a:t>
            </a:r>
            <a:r>
              <a:rPr lang="en">
                <a:solidFill>
                  <a:schemeClr val="dk1"/>
                </a:solidFill>
              </a:rPr>
              <a:t>文本到图像的人工智能。换句话说，你写下你的提示，DALL-E 会用图像做出回应。</a:t>
            </a:r>
            <a:endParaRPr>
              <a:solidFill>
                <a:schemeClr val="dk1"/>
              </a:solidFill>
            </a:endParaRPr>
          </a:p>
          <a:p>
            <a:pPr marL="457200" lvl="0" indent="-298450" algn="l" rtl="0">
              <a:spcBef>
                <a:spcPts val="0"/>
              </a:spcBef>
              <a:spcAft>
                <a:spcPts val="0"/>
              </a:spcAft>
              <a:buClr>
                <a:schemeClr val="dk1"/>
              </a:buClr>
              <a:buSzPts val="1100"/>
              <a:buChar char="●"/>
            </a:pPr>
            <a:r>
              <a:rPr lang="en" b="1">
                <a:solidFill>
                  <a:schemeClr val="dk1"/>
                </a:solidFill>
              </a:rPr>
              <a:t>提示：</a:t>
            </a:r>
            <a:r>
              <a:rPr lang="en">
                <a:solidFill>
                  <a:schemeClr val="dk1"/>
                </a:solidFill>
              </a:rPr>
              <a:t>要求人工智能生成/制造/创造某种东西。</a:t>
            </a:r>
            <a:endParaRPr>
              <a:solidFill>
                <a:schemeClr val="dk1"/>
              </a:solidFill>
            </a:endParaRPr>
          </a:p>
          <a:p>
            <a:pPr marL="0" lvl="0" indent="0" algn="l" rtl="0">
              <a:spcBef>
                <a:spcPts val="0"/>
              </a:spcBef>
              <a:spcAft>
                <a:spcPts val="0"/>
              </a:spcAft>
              <a:buNone/>
            </a:pPr>
            <a:endParaRPr b="1"/>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3"/>
        <p:cNvGrpSpPr/>
        <p:nvPr/>
      </p:nvGrpSpPr>
      <p:grpSpPr>
        <a:xfrm>
          <a:off x="0" y="0"/>
          <a:ext cx="0" cy="0"/>
          <a:chOff x="0" y="0"/>
          <a:chExt cx="0" cy="0"/>
        </a:xfrm>
      </p:grpSpPr>
      <p:sp>
        <p:nvSpPr>
          <p:cNvPr id="144" name="Google Shape;144;g2e8c0e55999_1_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5" name="Google Shape;145;g2e8c0e55999_1_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b="1">
                <a:solidFill>
                  <a:schemeClr val="dk1"/>
                </a:solidFill>
              </a:rPr>
              <a:t>参与：</a:t>
            </a:r>
            <a:r>
              <a:rPr lang="en">
                <a:solidFill>
                  <a:schemeClr val="dk1"/>
                </a:solidFill>
              </a:rPr>
              <a:t>告诉学生们，在写作过程中，他们应该注意如何写出成功的《达利》提示语。</a:t>
            </a:r>
            <a:endParaRPr>
              <a:solidFill>
                <a:schemeClr val="dk1"/>
              </a:solidFill>
            </a:endParaRPr>
          </a:p>
          <a:p>
            <a:pPr marL="0" lvl="0" indent="0" algn="l" rtl="0">
              <a:spcBef>
                <a:spcPts val="0"/>
              </a:spcBef>
              <a:spcAft>
                <a:spcPts val="0"/>
              </a:spcAft>
              <a:buClr>
                <a:schemeClr val="dk1"/>
              </a:buClr>
              <a:buSzPts val="1100"/>
              <a:buFont typeface="Arial"/>
              <a:buNone/>
            </a:pPr>
            <a:endParaRPr>
              <a:solidFill>
                <a:schemeClr val="dk1"/>
              </a:solidFill>
            </a:endParaRPr>
          </a:p>
          <a:p>
            <a:pPr marL="0" lvl="0" indent="0" algn="l" rtl="0">
              <a:spcBef>
                <a:spcPts val="0"/>
              </a:spcBef>
              <a:spcAft>
                <a:spcPts val="0"/>
              </a:spcAft>
              <a:buClr>
                <a:schemeClr val="dk1"/>
              </a:buClr>
              <a:buSzPts val="1100"/>
              <a:buFont typeface="Arial"/>
              <a:buNone/>
            </a:pPr>
            <a:r>
              <a:rPr lang="en" b="1">
                <a:solidFill>
                  <a:schemeClr val="dk1"/>
                </a:solidFill>
              </a:rPr>
              <a:t>解释一下：</a:t>
            </a:r>
            <a:r>
              <a:rPr lang="en">
                <a:solidFill>
                  <a:schemeClr val="dk1"/>
                </a:solidFill>
              </a:rPr>
              <a:t>在提示 "DALL-E "时，你可能会注意到一个事实，那就是你不能用第二次提示来修改图像。您需要再次重写第一次提示时所写的所有描述，再加上您想包含的新信息。</a:t>
            </a:r>
            <a:endParaRPr>
              <a:solidFill>
                <a:schemeClr val="dk1"/>
              </a:solidFill>
            </a:endParaRPr>
          </a:p>
          <a:p>
            <a:pPr marL="0" lvl="0" indent="0" algn="l" rtl="0">
              <a:spcBef>
                <a:spcPts val="0"/>
              </a:spcBef>
              <a:spcAft>
                <a:spcPts val="0"/>
              </a:spcAft>
              <a:buClr>
                <a:schemeClr val="dk1"/>
              </a:buClr>
              <a:buSzPts val="1100"/>
              <a:buFont typeface="Arial"/>
              <a:buNone/>
            </a:pPr>
            <a:endParaRPr b="1">
              <a:solidFill>
                <a:schemeClr val="dk1"/>
              </a:solidFill>
            </a:endParaRPr>
          </a:p>
          <a:p>
            <a:pPr marL="0" lvl="0" indent="0" algn="l" rtl="0">
              <a:spcBef>
                <a:spcPts val="0"/>
              </a:spcBef>
              <a:spcAft>
                <a:spcPts val="0"/>
              </a:spcAft>
              <a:buClr>
                <a:schemeClr val="dk1"/>
              </a:buClr>
              <a:buSzPts val="1100"/>
              <a:buFont typeface="Arial"/>
              <a:buNone/>
            </a:pPr>
            <a:r>
              <a:rPr lang="en" b="1">
                <a:solidFill>
                  <a:schemeClr val="dk1"/>
                </a:solidFill>
              </a:rPr>
              <a:t>词汇暂停：</a:t>
            </a:r>
            <a:r>
              <a:rPr lang="en">
                <a:solidFill>
                  <a:schemeClr val="dk1"/>
                </a:solidFill>
              </a:rPr>
              <a:t>在开始活动之前，询问学生他们认为这些紫色单词是什么意思。然后，向他们提供下面的定义：</a:t>
            </a:r>
            <a:endParaRPr>
              <a:solidFill>
                <a:schemeClr val="dk1"/>
              </a:solidFill>
            </a:endParaRPr>
          </a:p>
          <a:p>
            <a:pPr marL="457200" lvl="0" indent="-298450" algn="l" rtl="0">
              <a:spcBef>
                <a:spcPts val="0"/>
              </a:spcBef>
              <a:spcAft>
                <a:spcPts val="0"/>
              </a:spcAft>
              <a:buClr>
                <a:schemeClr val="dk1"/>
              </a:buClr>
              <a:buSzPts val="1100"/>
              <a:buChar char="●"/>
            </a:pPr>
            <a:r>
              <a:rPr lang="en" b="1">
                <a:solidFill>
                  <a:schemeClr val="dk1"/>
                </a:solidFill>
              </a:rPr>
              <a:t>DALL-E：</a:t>
            </a:r>
            <a:r>
              <a:rPr lang="en">
                <a:solidFill>
                  <a:schemeClr val="dk1"/>
                </a:solidFill>
              </a:rPr>
              <a:t>文本到图像的人工智能。换句话说，你写下你的提示，DALL-E 会用图像做出回应。</a:t>
            </a:r>
            <a:endParaRPr>
              <a:solidFill>
                <a:schemeClr val="dk1"/>
              </a:solidFill>
            </a:endParaRPr>
          </a:p>
          <a:p>
            <a:pPr marL="457200" lvl="0" indent="-298450" algn="l" rtl="0">
              <a:spcBef>
                <a:spcPts val="0"/>
              </a:spcBef>
              <a:spcAft>
                <a:spcPts val="0"/>
              </a:spcAft>
              <a:buClr>
                <a:schemeClr val="dk1"/>
              </a:buClr>
              <a:buSzPts val="1100"/>
              <a:buChar char="●"/>
            </a:pPr>
            <a:r>
              <a:rPr lang="en" b="1">
                <a:solidFill>
                  <a:schemeClr val="dk1"/>
                </a:solidFill>
              </a:rPr>
              <a:t>提示：</a:t>
            </a:r>
            <a:r>
              <a:rPr lang="en">
                <a:solidFill>
                  <a:schemeClr val="dk1"/>
                </a:solidFill>
              </a:rPr>
              <a:t>要求人工智能生成/制造/创造某种东西。</a:t>
            </a:r>
            <a:endParaRPr b="1">
              <a:solidFill>
                <a:schemeClr val="dk1"/>
              </a:solidFill>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0"/>
        <p:cNvGrpSpPr/>
        <p:nvPr/>
      </p:nvGrpSpPr>
      <p:grpSpPr>
        <a:xfrm>
          <a:off x="0" y="0"/>
          <a:ext cx="0" cy="0"/>
          <a:chOff x="0" y="0"/>
          <a:chExt cx="0" cy="0"/>
        </a:xfrm>
      </p:grpSpPr>
      <p:sp>
        <p:nvSpPr>
          <p:cNvPr id="151" name="Google Shape;151;g273d3ecbe14_0_5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2" name="Google Shape;152;g273d3ecbe14_0_5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a:t>问</a:t>
            </a:r>
            <a:r>
              <a:rPr lang="en"/>
              <a:t>你注意到每种艺术风格有哪些特点？ </a:t>
            </a:r>
            <a:endParaRPr/>
          </a:p>
          <a:p>
            <a:pPr marL="0" lvl="0" indent="0" algn="l" rtl="0">
              <a:spcBef>
                <a:spcPts val="0"/>
              </a:spcBef>
              <a:spcAft>
                <a:spcPts val="0"/>
              </a:spcAft>
              <a:buNone/>
            </a:pPr>
            <a:endParaRPr/>
          </a:p>
          <a:p>
            <a:pPr marL="0" lvl="0" indent="0" algn="l" rtl="0">
              <a:spcBef>
                <a:spcPts val="0"/>
              </a:spcBef>
              <a:spcAft>
                <a:spcPts val="0"/>
              </a:spcAft>
              <a:buNone/>
            </a:pPr>
            <a:r>
              <a:rPr lang="en" b="1"/>
              <a:t>解释一下：</a:t>
            </a:r>
            <a:r>
              <a:rPr lang="en"/>
              <a:t>这里有很多值得注意的地方！我注意到 "赛博朋克 "风格中有很多霓虹发光的颜色。这里还有一些值得注意的地方：</a:t>
            </a:r>
            <a:endParaRPr/>
          </a:p>
          <a:p>
            <a:pPr marL="457200" lvl="0" indent="-298450" algn="l" rtl="0">
              <a:spcBef>
                <a:spcPts val="0"/>
              </a:spcBef>
              <a:spcAft>
                <a:spcPts val="0"/>
              </a:spcAft>
              <a:buSzPts val="1100"/>
              <a:buChar char="●"/>
            </a:pPr>
            <a:r>
              <a:rPr lang="en"/>
              <a:t>抽象艺术使用形状来说明主题。它不包括细节，如猫的毛发。</a:t>
            </a:r>
            <a:endParaRPr/>
          </a:p>
          <a:p>
            <a:pPr marL="457200" lvl="0" indent="-298450" algn="l" rtl="0">
              <a:spcBef>
                <a:spcPts val="0"/>
              </a:spcBef>
              <a:spcAft>
                <a:spcPts val="0"/>
              </a:spcAft>
              <a:buSzPts val="1100"/>
              <a:buChar char="●"/>
            </a:pPr>
            <a:r>
              <a:rPr lang="en"/>
              <a:t>超现实艺术看起来就像来自梦境的东西！超现实艺术的特点往往是打破现实，比如一只巨大的猫！</a:t>
            </a:r>
            <a:endParaRPr/>
          </a:p>
          <a:p>
            <a:pPr marL="457200" lvl="0" indent="-298450" algn="l" rtl="0">
              <a:spcBef>
                <a:spcPts val="0"/>
              </a:spcBef>
              <a:spcAft>
                <a:spcPts val="0"/>
              </a:spcAft>
              <a:buSzPts val="1100"/>
              <a:buChar char="●"/>
            </a:pPr>
            <a:r>
              <a:rPr lang="en"/>
              <a:t>波普艺术更具卡通风格。</a:t>
            </a:r>
            <a:endParaRPr/>
          </a:p>
          <a:p>
            <a:pPr marL="457200" lvl="0" indent="-298450" algn="l" rtl="0">
              <a:spcBef>
                <a:spcPts val="0"/>
              </a:spcBef>
              <a:spcAft>
                <a:spcPts val="0"/>
              </a:spcAft>
              <a:buSzPts val="1100"/>
              <a:buChar char="●"/>
            </a:pPr>
            <a:r>
              <a:rPr lang="en"/>
              <a:t>街头艺术注重使用适合在恶劣环境中持久存在的材料。喷漆是最常用的材料。</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
        <p:cNvGrpSpPr/>
        <p:nvPr/>
      </p:nvGrpSpPr>
      <p:grpSpPr>
        <a:xfrm>
          <a:off x="0" y="0"/>
          <a:ext cx="0" cy="0"/>
          <a:chOff x="0" y="0"/>
          <a:chExt cx="0" cy="0"/>
        </a:xfrm>
      </p:grpSpPr>
      <p:sp>
        <p:nvSpPr>
          <p:cNvPr id="176" name="Google Shape;176;g2e8c0e55999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7" name="Google Shape;177;g2e8c0e55999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b="1">
                <a:solidFill>
                  <a:schemeClr val="dk1"/>
                </a:solidFill>
              </a:rPr>
              <a:t>解释一下：</a:t>
            </a:r>
            <a:r>
              <a:rPr lang="en">
                <a:solidFill>
                  <a:schemeClr val="dk1"/>
                </a:solidFill>
              </a:rPr>
              <a:t>让我们在 "用《达利 3》创造艺术 "的学习情境中练习编写自己的提示语。更具体地说，写一个提示语，用你选择的艺术风格创造一个猫的形象。例如，我可能会写"创作一个超现实主义的橘猫形象" </a:t>
            </a:r>
            <a:endParaRPr>
              <a:solidFill>
                <a:schemeClr val="dk1"/>
              </a:solidFill>
            </a:endParaRPr>
          </a:p>
          <a:p>
            <a:pPr marL="0" lvl="0" indent="0" algn="l" rtl="0">
              <a:spcBef>
                <a:spcPts val="0"/>
              </a:spcBef>
              <a:spcAft>
                <a:spcPts val="0"/>
              </a:spcAft>
              <a:buClr>
                <a:schemeClr val="dk1"/>
              </a:buClr>
              <a:buSzPts val="1100"/>
              <a:buFont typeface="Arial"/>
              <a:buNone/>
            </a:pPr>
            <a:br>
              <a:rPr lang="en">
                <a:solidFill>
                  <a:schemeClr val="dk1"/>
                </a:solidFill>
              </a:rPr>
            </a:br>
            <a:r>
              <a:rPr lang="en" b="1">
                <a:solidFill>
                  <a:schemeClr val="dk1"/>
                </a:solidFill>
              </a:rPr>
              <a:t>参与：</a:t>
            </a:r>
            <a:r>
              <a:rPr lang="en">
                <a:solidFill>
                  <a:schemeClr val="dk1"/>
                </a:solidFill>
              </a:rPr>
              <a:t>在给学生时间写提示语之前，考虑让学生分享他们想写的提示语。</a:t>
            </a:r>
            <a:endParaRPr>
              <a:solidFill>
                <a:schemeClr val="dk1"/>
              </a:solidFill>
            </a:endParaRPr>
          </a:p>
          <a:p>
            <a:pPr marL="0" lvl="0" indent="0" algn="l" rtl="0">
              <a:spcBef>
                <a:spcPts val="0"/>
              </a:spcBef>
              <a:spcAft>
                <a:spcPts val="0"/>
              </a:spcAft>
              <a:buClr>
                <a:schemeClr val="dk1"/>
              </a:buClr>
              <a:buSzPts val="1100"/>
              <a:buFont typeface="Arial"/>
              <a:buNone/>
            </a:pPr>
            <a:endParaRPr b="1">
              <a:solidFill>
                <a:schemeClr val="dk1"/>
              </a:solidFill>
            </a:endParaRPr>
          </a:p>
          <a:p>
            <a:pPr marL="0" lvl="0" indent="0" algn="l" rtl="0">
              <a:spcBef>
                <a:spcPts val="0"/>
              </a:spcBef>
              <a:spcAft>
                <a:spcPts val="0"/>
              </a:spcAft>
              <a:buClr>
                <a:schemeClr val="dk1"/>
              </a:buClr>
              <a:buSzPts val="1100"/>
              <a:buFont typeface="Arial"/>
              <a:buNone/>
            </a:pPr>
            <a:r>
              <a:rPr lang="en" b="1">
                <a:solidFill>
                  <a:schemeClr val="dk1"/>
                </a:solidFill>
              </a:rPr>
              <a:t>词汇暂停：</a:t>
            </a:r>
            <a:r>
              <a:rPr lang="en">
                <a:solidFill>
                  <a:schemeClr val="dk1"/>
                </a:solidFill>
              </a:rPr>
              <a:t>在开始活动之前，询问学生他们认为这些紫色单词是什么意思。然后，向他们提供下面的定义：</a:t>
            </a:r>
            <a:endParaRPr>
              <a:solidFill>
                <a:schemeClr val="dk1"/>
              </a:solidFill>
            </a:endParaRPr>
          </a:p>
          <a:p>
            <a:pPr marL="457200" lvl="0" indent="-298450" algn="l" rtl="0">
              <a:spcBef>
                <a:spcPts val="0"/>
              </a:spcBef>
              <a:spcAft>
                <a:spcPts val="0"/>
              </a:spcAft>
              <a:buClr>
                <a:schemeClr val="dk1"/>
              </a:buClr>
              <a:buSzPts val="1100"/>
              <a:buChar char="●"/>
            </a:pPr>
            <a:r>
              <a:rPr lang="en" b="1">
                <a:solidFill>
                  <a:schemeClr val="dk1"/>
                </a:solidFill>
              </a:rPr>
              <a:t>提示：</a:t>
            </a:r>
            <a:r>
              <a:rPr lang="en">
                <a:solidFill>
                  <a:schemeClr val="dk1"/>
                </a:solidFill>
              </a:rPr>
              <a:t>要求人工智能生成/制造/创造某种东西。</a:t>
            </a:r>
            <a:endParaRPr>
              <a:solidFill>
                <a:schemeClr val="dk1"/>
              </a:solidFill>
            </a:endParaRPr>
          </a:p>
          <a:p>
            <a:pPr marL="0" lvl="0" indent="0" algn="l" rtl="0">
              <a:spcBef>
                <a:spcPts val="0"/>
              </a:spcBef>
              <a:spcAft>
                <a:spcPts val="0"/>
              </a:spcAft>
              <a:buClr>
                <a:schemeClr val="dk1"/>
              </a:buClr>
              <a:buSzPts val="1100"/>
              <a:buFont typeface="Arial"/>
              <a:buNone/>
            </a:pPr>
            <a:endParaRPr b="1">
              <a:solidFill>
                <a:schemeClr val="dk1"/>
              </a:solidFil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54"/>
        <p:cNvGrpSpPr/>
        <p:nvPr/>
      </p:nvGrpSpPr>
      <p:grpSpPr>
        <a:xfrm>
          <a:off x="0" y="0"/>
          <a:ext cx="0" cy="0"/>
          <a:chOff x="0" y="0"/>
          <a:chExt cx="0" cy="0"/>
        </a:xfrm>
      </p:grpSpPr>
      <p:sp>
        <p:nvSpPr>
          <p:cNvPr id="55" name="Google Shape;55;p14"/>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rtl="0">
              <a:spcBef>
                <a:spcPts val="0"/>
              </a:spcBef>
              <a:spcAft>
                <a:spcPts val="0"/>
              </a:spcAft>
              <a:buSzPts val="5200"/>
              <a:buNone/>
              <a:defRPr sz="5200"/>
            </a:lvl1pPr>
            <a:lvl2pPr lvl="1" algn="ctr" rtl="0">
              <a:spcBef>
                <a:spcPts val="0"/>
              </a:spcBef>
              <a:spcAft>
                <a:spcPts val="0"/>
              </a:spcAft>
              <a:buSzPts val="5200"/>
              <a:buNone/>
              <a:defRPr sz="5200"/>
            </a:lvl2pPr>
            <a:lvl3pPr lvl="2" algn="ctr" rtl="0">
              <a:spcBef>
                <a:spcPts val="0"/>
              </a:spcBef>
              <a:spcAft>
                <a:spcPts val="0"/>
              </a:spcAft>
              <a:buSzPts val="5200"/>
              <a:buNone/>
              <a:defRPr sz="5200"/>
            </a:lvl3pPr>
            <a:lvl4pPr lvl="3" algn="ctr" rtl="0">
              <a:spcBef>
                <a:spcPts val="0"/>
              </a:spcBef>
              <a:spcAft>
                <a:spcPts val="0"/>
              </a:spcAft>
              <a:buSzPts val="5200"/>
              <a:buNone/>
              <a:defRPr sz="5200"/>
            </a:lvl4pPr>
            <a:lvl5pPr lvl="4" algn="ctr" rtl="0">
              <a:spcBef>
                <a:spcPts val="0"/>
              </a:spcBef>
              <a:spcAft>
                <a:spcPts val="0"/>
              </a:spcAft>
              <a:buSzPts val="5200"/>
              <a:buNone/>
              <a:defRPr sz="5200"/>
            </a:lvl5pPr>
            <a:lvl6pPr lvl="5" algn="ctr" rtl="0">
              <a:spcBef>
                <a:spcPts val="0"/>
              </a:spcBef>
              <a:spcAft>
                <a:spcPts val="0"/>
              </a:spcAft>
              <a:buSzPts val="5200"/>
              <a:buNone/>
              <a:defRPr sz="5200"/>
            </a:lvl6pPr>
            <a:lvl7pPr lvl="6" algn="ctr" rtl="0">
              <a:spcBef>
                <a:spcPts val="0"/>
              </a:spcBef>
              <a:spcAft>
                <a:spcPts val="0"/>
              </a:spcAft>
              <a:buSzPts val="5200"/>
              <a:buNone/>
              <a:defRPr sz="5200"/>
            </a:lvl7pPr>
            <a:lvl8pPr lvl="7" algn="ctr" rtl="0">
              <a:spcBef>
                <a:spcPts val="0"/>
              </a:spcBef>
              <a:spcAft>
                <a:spcPts val="0"/>
              </a:spcAft>
              <a:buSzPts val="5200"/>
              <a:buNone/>
              <a:defRPr sz="5200"/>
            </a:lvl8pPr>
            <a:lvl9pPr lvl="8" algn="ctr" rtl="0">
              <a:spcBef>
                <a:spcPts val="0"/>
              </a:spcBef>
              <a:spcAft>
                <a:spcPts val="0"/>
              </a:spcAft>
              <a:buSzPts val="5200"/>
              <a:buNone/>
              <a:defRPr sz="5200"/>
            </a:lvl9pPr>
          </a:lstStyle>
          <a:p>
            <a:endParaRPr/>
          </a:p>
        </p:txBody>
      </p:sp>
      <p:sp>
        <p:nvSpPr>
          <p:cNvPr id="56" name="Google Shape;56;p14"/>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rtl="0">
              <a:lnSpc>
                <a:spcPct val="100000"/>
              </a:lnSpc>
              <a:spcBef>
                <a:spcPts val="0"/>
              </a:spcBef>
              <a:spcAft>
                <a:spcPts val="0"/>
              </a:spcAft>
              <a:buSzPts val="2800"/>
              <a:buNone/>
              <a:defRPr sz="2800"/>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
        <p:nvSpPr>
          <p:cNvPr id="57" name="Google Shape;57;p1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58"/>
        <p:cNvGrpSpPr/>
        <p:nvPr/>
      </p:nvGrpSpPr>
      <p:grpSpPr>
        <a:xfrm>
          <a:off x="0" y="0"/>
          <a:ext cx="0" cy="0"/>
          <a:chOff x="0" y="0"/>
          <a:chExt cx="0" cy="0"/>
        </a:xfrm>
      </p:grpSpPr>
      <p:sp>
        <p:nvSpPr>
          <p:cNvPr id="59" name="Google Shape;59;p15"/>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rtl="0">
              <a:spcBef>
                <a:spcPts val="0"/>
              </a:spcBef>
              <a:spcAft>
                <a:spcPts val="0"/>
              </a:spcAft>
              <a:buSzPts val="3600"/>
              <a:buNone/>
              <a:defRPr sz="3600"/>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
        <p:nvSpPr>
          <p:cNvPr id="60" name="Google Shape;60;p1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61"/>
        <p:cNvGrpSpPr/>
        <p:nvPr/>
      </p:nvGrpSpPr>
      <p:grpSpPr>
        <a:xfrm>
          <a:off x="0" y="0"/>
          <a:ext cx="0" cy="0"/>
          <a:chOff x="0" y="0"/>
          <a:chExt cx="0" cy="0"/>
        </a:xfrm>
      </p:grpSpPr>
      <p:sp>
        <p:nvSpPr>
          <p:cNvPr id="62" name="Google Shape;62;p1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63" name="Google Shape;63;p16"/>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rtl="0">
              <a:spcBef>
                <a:spcPts val="0"/>
              </a:spcBef>
              <a:spcAft>
                <a:spcPts val="0"/>
              </a:spcAft>
              <a:buSzPts val="1800"/>
              <a:buChar char="●"/>
              <a:defRPr/>
            </a:lvl1pPr>
            <a:lvl2pPr marL="914400" lvl="1" indent="-317500" rtl="0">
              <a:spcBef>
                <a:spcPts val="0"/>
              </a:spcBef>
              <a:spcAft>
                <a:spcPts val="0"/>
              </a:spcAft>
              <a:buSzPts val="1400"/>
              <a:buChar char="○"/>
              <a:defRPr/>
            </a:lvl2pPr>
            <a:lvl3pPr marL="1371600" lvl="2" indent="-317500" rtl="0">
              <a:spcBef>
                <a:spcPts val="0"/>
              </a:spcBef>
              <a:spcAft>
                <a:spcPts val="0"/>
              </a:spcAft>
              <a:buSzPts val="1400"/>
              <a:buChar char="■"/>
              <a:defRPr/>
            </a:lvl3pPr>
            <a:lvl4pPr marL="1828800" lvl="3" indent="-317500" rtl="0">
              <a:spcBef>
                <a:spcPts val="0"/>
              </a:spcBef>
              <a:spcAft>
                <a:spcPts val="0"/>
              </a:spcAft>
              <a:buSzPts val="1400"/>
              <a:buChar char="●"/>
              <a:defRPr/>
            </a:lvl4pPr>
            <a:lvl5pPr marL="2286000" lvl="4" indent="-317500" rtl="0">
              <a:spcBef>
                <a:spcPts val="0"/>
              </a:spcBef>
              <a:spcAft>
                <a:spcPts val="0"/>
              </a:spcAft>
              <a:buSzPts val="1400"/>
              <a:buChar char="○"/>
              <a:defRPr/>
            </a:lvl5pPr>
            <a:lvl6pPr marL="2743200" lvl="5" indent="-317500" rtl="0">
              <a:spcBef>
                <a:spcPts val="0"/>
              </a:spcBef>
              <a:spcAft>
                <a:spcPts val="0"/>
              </a:spcAft>
              <a:buSzPts val="1400"/>
              <a:buChar char="■"/>
              <a:defRPr/>
            </a:lvl6pPr>
            <a:lvl7pPr marL="3200400" lvl="6" indent="-317500" rtl="0">
              <a:spcBef>
                <a:spcPts val="0"/>
              </a:spcBef>
              <a:spcAft>
                <a:spcPts val="0"/>
              </a:spcAft>
              <a:buSzPts val="1400"/>
              <a:buChar char="●"/>
              <a:defRPr/>
            </a:lvl7pPr>
            <a:lvl8pPr marL="3657600" lvl="7" indent="-317500" rtl="0">
              <a:spcBef>
                <a:spcPts val="0"/>
              </a:spcBef>
              <a:spcAft>
                <a:spcPts val="0"/>
              </a:spcAft>
              <a:buSzPts val="1400"/>
              <a:buChar char="○"/>
              <a:defRPr/>
            </a:lvl8pPr>
            <a:lvl9pPr marL="4114800" lvl="8" indent="-317500" rtl="0">
              <a:spcBef>
                <a:spcPts val="0"/>
              </a:spcBef>
              <a:spcAft>
                <a:spcPts val="0"/>
              </a:spcAft>
              <a:buSzPts val="1400"/>
              <a:buChar char="■"/>
              <a:defRPr/>
            </a:lvl9pPr>
          </a:lstStyle>
          <a:p>
            <a:endParaRPr/>
          </a:p>
        </p:txBody>
      </p:sp>
      <p:sp>
        <p:nvSpPr>
          <p:cNvPr id="64" name="Google Shape;64;p1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65"/>
        <p:cNvGrpSpPr/>
        <p:nvPr/>
      </p:nvGrpSpPr>
      <p:grpSpPr>
        <a:xfrm>
          <a:off x="0" y="0"/>
          <a:ext cx="0" cy="0"/>
          <a:chOff x="0" y="0"/>
          <a:chExt cx="0" cy="0"/>
        </a:xfrm>
      </p:grpSpPr>
      <p:sp>
        <p:nvSpPr>
          <p:cNvPr id="66" name="Google Shape;66;p17"/>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67" name="Google Shape;67;p17"/>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rtl="0">
              <a:spcBef>
                <a:spcPts val="0"/>
              </a:spcBef>
              <a:spcAft>
                <a:spcPts val="0"/>
              </a:spcAft>
              <a:buSzPts val="1400"/>
              <a:buChar char="●"/>
              <a:defRPr sz="1400"/>
            </a:lvl1pPr>
            <a:lvl2pPr marL="914400" lvl="1" indent="-304800" rtl="0">
              <a:spcBef>
                <a:spcPts val="0"/>
              </a:spcBef>
              <a:spcAft>
                <a:spcPts val="0"/>
              </a:spcAft>
              <a:buSzPts val="1200"/>
              <a:buChar char="○"/>
              <a:defRPr sz="1200"/>
            </a:lvl2pPr>
            <a:lvl3pPr marL="1371600" lvl="2" indent="-304800" rtl="0">
              <a:spcBef>
                <a:spcPts val="0"/>
              </a:spcBef>
              <a:spcAft>
                <a:spcPts val="0"/>
              </a:spcAft>
              <a:buSzPts val="1200"/>
              <a:buChar char="■"/>
              <a:defRPr sz="1200"/>
            </a:lvl3pPr>
            <a:lvl4pPr marL="1828800" lvl="3" indent="-304800" rtl="0">
              <a:spcBef>
                <a:spcPts val="0"/>
              </a:spcBef>
              <a:spcAft>
                <a:spcPts val="0"/>
              </a:spcAft>
              <a:buSzPts val="1200"/>
              <a:buChar char="●"/>
              <a:defRPr sz="1200"/>
            </a:lvl4pPr>
            <a:lvl5pPr marL="2286000" lvl="4" indent="-304800" rtl="0">
              <a:spcBef>
                <a:spcPts val="0"/>
              </a:spcBef>
              <a:spcAft>
                <a:spcPts val="0"/>
              </a:spcAft>
              <a:buSzPts val="1200"/>
              <a:buChar char="○"/>
              <a:defRPr sz="1200"/>
            </a:lvl5pPr>
            <a:lvl6pPr marL="2743200" lvl="5" indent="-304800" rtl="0">
              <a:spcBef>
                <a:spcPts val="0"/>
              </a:spcBef>
              <a:spcAft>
                <a:spcPts val="0"/>
              </a:spcAft>
              <a:buSzPts val="1200"/>
              <a:buChar char="■"/>
              <a:defRPr sz="1200"/>
            </a:lvl6pPr>
            <a:lvl7pPr marL="3200400" lvl="6" indent="-304800" rtl="0">
              <a:spcBef>
                <a:spcPts val="0"/>
              </a:spcBef>
              <a:spcAft>
                <a:spcPts val="0"/>
              </a:spcAft>
              <a:buSzPts val="1200"/>
              <a:buChar char="●"/>
              <a:defRPr sz="1200"/>
            </a:lvl7pPr>
            <a:lvl8pPr marL="3657600" lvl="7" indent="-304800" rtl="0">
              <a:spcBef>
                <a:spcPts val="0"/>
              </a:spcBef>
              <a:spcAft>
                <a:spcPts val="0"/>
              </a:spcAft>
              <a:buSzPts val="1200"/>
              <a:buChar char="○"/>
              <a:defRPr sz="1200"/>
            </a:lvl8pPr>
            <a:lvl9pPr marL="4114800" lvl="8" indent="-304800" rtl="0">
              <a:spcBef>
                <a:spcPts val="0"/>
              </a:spcBef>
              <a:spcAft>
                <a:spcPts val="0"/>
              </a:spcAft>
              <a:buSzPts val="1200"/>
              <a:buChar char="■"/>
              <a:defRPr sz="1200"/>
            </a:lvl9pPr>
          </a:lstStyle>
          <a:p>
            <a:endParaRPr/>
          </a:p>
        </p:txBody>
      </p:sp>
      <p:sp>
        <p:nvSpPr>
          <p:cNvPr id="68" name="Google Shape;68;p17"/>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rtl="0">
              <a:spcBef>
                <a:spcPts val="0"/>
              </a:spcBef>
              <a:spcAft>
                <a:spcPts val="0"/>
              </a:spcAft>
              <a:buSzPts val="1400"/>
              <a:buChar char="●"/>
              <a:defRPr sz="1400"/>
            </a:lvl1pPr>
            <a:lvl2pPr marL="914400" lvl="1" indent="-304800" rtl="0">
              <a:spcBef>
                <a:spcPts val="0"/>
              </a:spcBef>
              <a:spcAft>
                <a:spcPts val="0"/>
              </a:spcAft>
              <a:buSzPts val="1200"/>
              <a:buChar char="○"/>
              <a:defRPr sz="1200"/>
            </a:lvl2pPr>
            <a:lvl3pPr marL="1371600" lvl="2" indent="-304800" rtl="0">
              <a:spcBef>
                <a:spcPts val="0"/>
              </a:spcBef>
              <a:spcAft>
                <a:spcPts val="0"/>
              </a:spcAft>
              <a:buSzPts val="1200"/>
              <a:buChar char="■"/>
              <a:defRPr sz="1200"/>
            </a:lvl3pPr>
            <a:lvl4pPr marL="1828800" lvl="3" indent="-304800" rtl="0">
              <a:spcBef>
                <a:spcPts val="0"/>
              </a:spcBef>
              <a:spcAft>
                <a:spcPts val="0"/>
              </a:spcAft>
              <a:buSzPts val="1200"/>
              <a:buChar char="●"/>
              <a:defRPr sz="1200"/>
            </a:lvl4pPr>
            <a:lvl5pPr marL="2286000" lvl="4" indent="-304800" rtl="0">
              <a:spcBef>
                <a:spcPts val="0"/>
              </a:spcBef>
              <a:spcAft>
                <a:spcPts val="0"/>
              </a:spcAft>
              <a:buSzPts val="1200"/>
              <a:buChar char="○"/>
              <a:defRPr sz="1200"/>
            </a:lvl5pPr>
            <a:lvl6pPr marL="2743200" lvl="5" indent="-304800" rtl="0">
              <a:spcBef>
                <a:spcPts val="0"/>
              </a:spcBef>
              <a:spcAft>
                <a:spcPts val="0"/>
              </a:spcAft>
              <a:buSzPts val="1200"/>
              <a:buChar char="■"/>
              <a:defRPr sz="1200"/>
            </a:lvl6pPr>
            <a:lvl7pPr marL="3200400" lvl="6" indent="-304800" rtl="0">
              <a:spcBef>
                <a:spcPts val="0"/>
              </a:spcBef>
              <a:spcAft>
                <a:spcPts val="0"/>
              </a:spcAft>
              <a:buSzPts val="1200"/>
              <a:buChar char="●"/>
              <a:defRPr sz="1200"/>
            </a:lvl7pPr>
            <a:lvl8pPr marL="3657600" lvl="7" indent="-304800" rtl="0">
              <a:spcBef>
                <a:spcPts val="0"/>
              </a:spcBef>
              <a:spcAft>
                <a:spcPts val="0"/>
              </a:spcAft>
              <a:buSzPts val="1200"/>
              <a:buChar char="○"/>
              <a:defRPr sz="1200"/>
            </a:lvl8pPr>
            <a:lvl9pPr marL="4114800" lvl="8" indent="-304800" rtl="0">
              <a:spcBef>
                <a:spcPts val="0"/>
              </a:spcBef>
              <a:spcAft>
                <a:spcPts val="0"/>
              </a:spcAft>
              <a:buSzPts val="1200"/>
              <a:buChar char="■"/>
              <a:defRPr sz="1200"/>
            </a:lvl9pPr>
          </a:lstStyle>
          <a:p>
            <a:endParaRPr/>
          </a:p>
        </p:txBody>
      </p:sp>
      <p:sp>
        <p:nvSpPr>
          <p:cNvPr id="69" name="Google Shape;69;p1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70"/>
        <p:cNvGrpSpPr/>
        <p:nvPr/>
      </p:nvGrpSpPr>
      <p:grpSpPr>
        <a:xfrm>
          <a:off x="0" y="0"/>
          <a:ext cx="0" cy="0"/>
          <a:chOff x="0" y="0"/>
          <a:chExt cx="0" cy="0"/>
        </a:xfrm>
      </p:grpSpPr>
      <p:sp>
        <p:nvSpPr>
          <p:cNvPr id="71" name="Google Shape;71;p18"/>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72" name="Google Shape;72;p1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73"/>
        <p:cNvGrpSpPr/>
        <p:nvPr/>
      </p:nvGrpSpPr>
      <p:grpSpPr>
        <a:xfrm>
          <a:off x="0" y="0"/>
          <a:ext cx="0" cy="0"/>
          <a:chOff x="0" y="0"/>
          <a:chExt cx="0" cy="0"/>
        </a:xfrm>
      </p:grpSpPr>
      <p:sp>
        <p:nvSpPr>
          <p:cNvPr id="74" name="Google Shape;74;p19"/>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rtl="0">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75" name="Google Shape;75;p19"/>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rtl="0">
              <a:spcBef>
                <a:spcPts val="0"/>
              </a:spcBef>
              <a:spcAft>
                <a:spcPts val="0"/>
              </a:spcAft>
              <a:buSzPts val="1200"/>
              <a:buChar char="●"/>
              <a:defRPr sz="1200"/>
            </a:lvl1pPr>
            <a:lvl2pPr marL="914400" lvl="1" indent="-304800" rtl="0">
              <a:spcBef>
                <a:spcPts val="0"/>
              </a:spcBef>
              <a:spcAft>
                <a:spcPts val="0"/>
              </a:spcAft>
              <a:buSzPts val="1200"/>
              <a:buChar char="○"/>
              <a:defRPr sz="1200"/>
            </a:lvl2pPr>
            <a:lvl3pPr marL="1371600" lvl="2" indent="-304800" rtl="0">
              <a:spcBef>
                <a:spcPts val="0"/>
              </a:spcBef>
              <a:spcAft>
                <a:spcPts val="0"/>
              </a:spcAft>
              <a:buSzPts val="1200"/>
              <a:buChar char="■"/>
              <a:defRPr sz="1200"/>
            </a:lvl3pPr>
            <a:lvl4pPr marL="1828800" lvl="3" indent="-304800" rtl="0">
              <a:spcBef>
                <a:spcPts val="0"/>
              </a:spcBef>
              <a:spcAft>
                <a:spcPts val="0"/>
              </a:spcAft>
              <a:buSzPts val="1200"/>
              <a:buChar char="●"/>
              <a:defRPr sz="1200"/>
            </a:lvl4pPr>
            <a:lvl5pPr marL="2286000" lvl="4" indent="-304800" rtl="0">
              <a:spcBef>
                <a:spcPts val="0"/>
              </a:spcBef>
              <a:spcAft>
                <a:spcPts val="0"/>
              </a:spcAft>
              <a:buSzPts val="1200"/>
              <a:buChar char="○"/>
              <a:defRPr sz="1200"/>
            </a:lvl5pPr>
            <a:lvl6pPr marL="2743200" lvl="5" indent="-304800" rtl="0">
              <a:spcBef>
                <a:spcPts val="0"/>
              </a:spcBef>
              <a:spcAft>
                <a:spcPts val="0"/>
              </a:spcAft>
              <a:buSzPts val="1200"/>
              <a:buChar char="■"/>
              <a:defRPr sz="1200"/>
            </a:lvl6pPr>
            <a:lvl7pPr marL="3200400" lvl="6" indent="-304800" rtl="0">
              <a:spcBef>
                <a:spcPts val="0"/>
              </a:spcBef>
              <a:spcAft>
                <a:spcPts val="0"/>
              </a:spcAft>
              <a:buSzPts val="1200"/>
              <a:buChar char="●"/>
              <a:defRPr sz="1200"/>
            </a:lvl7pPr>
            <a:lvl8pPr marL="3657600" lvl="7" indent="-304800" rtl="0">
              <a:spcBef>
                <a:spcPts val="0"/>
              </a:spcBef>
              <a:spcAft>
                <a:spcPts val="0"/>
              </a:spcAft>
              <a:buSzPts val="1200"/>
              <a:buChar char="○"/>
              <a:defRPr sz="1200"/>
            </a:lvl8pPr>
            <a:lvl9pPr marL="4114800" lvl="8" indent="-304800" rtl="0">
              <a:spcBef>
                <a:spcPts val="0"/>
              </a:spcBef>
              <a:spcAft>
                <a:spcPts val="0"/>
              </a:spcAft>
              <a:buSzPts val="1200"/>
              <a:buChar char="■"/>
              <a:defRPr sz="1200"/>
            </a:lvl9pPr>
          </a:lstStyle>
          <a:p>
            <a:endParaRPr/>
          </a:p>
        </p:txBody>
      </p:sp>
      <p:sp>
        <p:nvSpPr>
          <p:cNvPr id="76" name="Google Shape;76;p1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77"/>
        <p:cNvGrpSpPr/>
        <p:nvPr/>
      </p:nvGrpSpPr>
      <p:grpSpPr>
        <a:xfrm>
          <a:off x="0" y="0"/>
          <a:ext cx="0" cy="0"/>
          <a:chOff x="0" y="0"/>
          <a:chExt cx="0" cy="0"/>
        </a:xfrm>
      </p:grpSpPr>
      <p:sp>
        <p:nvSpPr>
          <p:cNvPr id="78" name="Google Shape;78;p20"/>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rtl="0">
              <a:spcBef>
                <a:spcPts val="0"/>
              </a:spcBef>
              <a:spcAft>
                <a:spcPts val="0"/>
              </a:spcAft>
              <a:buSzPts val="4800"/>
              <a:buNone/>
              <a:defRPr sz="4800"/>
            </a:lvl1pPr>
            <a:lvl2pPr lvl="1" rtl="0">
              <a:spcBef>
                <a:spcPts val="0"/>
              </a:spcBef>
              <a:spcAft>
                <a:spcPts val="0"/>
              </a:spcAft>
              <a:buSzPts val="4800"/>
              <a:buNone/>
              <a:defRPr sz="4800"/>
            </a:lvl2pPr>
            <a:lvl3pPr lvl="2" rtl="0">
              <a:spcBef>
                <a:spcPts val="0"/>
              </a:spcBef>
              <a:spcAft>
                <a:spcPts val="0"/>
              </a:spcAft>
              <a:buSzPts val="4800"/>
              <a:buNone/>
              <a:defRPr sz="4800"/>
            </a:lvl3pPr>
            <a:lvl4pPr lvl="3" rtl="0">
              <a:spcBef>
                <a:spcPts val="0"/>
              </a:spcBef>
              <a:spcAft>
                <a:spcPts val="0"/>
              </a:spcAft>
              <a:buSzPts val="4800"/>
              <a:buNone/>
              <a:defRPr sz="4800"/>
            </a:lvl4pPr>
            <a:lvl5pPr lvl="4" rtl="0">
              <a:spcBef>
                <a:spcPts val="0"/>
              </a:spcBef>
              <a:spcAft>
                <a:spcPts val="0"/>
              </a:spcAft>
              <a:buSzPts val="4800"/>
              <a:buNone/>
              <a:defRPr sz="4800"/>
            </a:lvl5pPr>
            <a:lvl6pPr lvl="5" rtl="0">
              <a:spcBef>
                <a:spcPts val="0"/>
              </a:spcBef>
              <a:spcAft>
                <a:spcPts val="0"/>
              </a:spcAft>
              <a:buSzPts val="4800"/>
              <a:buNone/>
              <a:defRPr sz="4800"/>
            </a:lvl6pPr>
            <a:lvl7pPr lvl="6" rtl="0">
              <a:spcBef>
                <a:spcPts val="0"/>
              </a:spcBef>
              <a:spcAft>
                <a:spcPts val="0"/>
              </a:spcAft>
              <a:buSzPts val="4800"/>
              <a:buNone/>
              <a:defRPr sz="4800"/>
            </a:lvl7pPr>
            <a:lvl8pPr lvl="7" rtl="0">
              <a:spcBef>
                <a:spcPts val="0"/>
              </a:spcBef>
              <a:spcAft>
                <a:spcPts val="0"/>
              </a:spcAft>
              <a:buSzPts val="4800"/>
              <a:buNone/>
              <a:defRPr sz="4800"/>
            </a:lvl8pPr>
            <a:lvl9pPr lvl="8" rtl="0">
              <a:spcBef>
                <a:spcPts val="0"/>
              </a:spcBef>
              <a:spcAft>
                <a:spcPts val="0"/>
              </a:spcAft>
              <a:buSzPts val="4800"/>
              <a:buNone/>
              <a:defRPr sz="4800"/>
            </a:lvl9pPr>
          </a:lstStyle>
          <a:p>
            <a:endParaRPr/>
          </a:p>
        </p:txBody>
      </p:sp>
      <p:sp>
        <p:nvSpPr>
          <p:cNvPr id="79" name="Google Shape;79;p2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80"/>
        <p:cNvGrpSpPr/>
        <p:nvPr/>
      </p:nvGrpSpPr>
      <p:grpSpPr>
        <a:xfrm>
          <a:off x="0" y="0"/>
          <a:ext cx="0" cy="0"/>
          <a:chOff x="0" y="0"/>
          <a:chExt cx="0" cy="0"/>
        </a:xfrm>
      </p:grpSpPr>
      <p:sp>
        <p:nvSpPr>
          <p:cNvPr id="81" name="Google Shape;81;p21"/>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82;p21"/>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rtl="0">
              <a:spcBef>
                <a:spcPts val="0"/>
              </a:spcBef>
              <a:spcAft>
                <a:spcPts val="0"/>
              </a:spcAft>
              <a:buSzPts val="4200"/>
              <a:buNone/>
              <a:defRPr sz="4200"/>
            </a:lvl1pPr>
            <a:lvl2pPr lvl="1" algn="ctr" rtl="0">
              <a:spcBef>
                <a:spcPts val="0"/>
              </a:spcBef>
              <a:spcAft>
                <a:spcPts val="0"/>
              </a:spcAft>
              <a:buSzPts val="4200"/>
              <a:buNone/>
              <a:defRPr sz="4200"/>
            </a:lvl2pPr>
            <a:lvl3pPr lvl="2" algn="ctr" rtl="0">
              <a:spcBef>
                <a:spcPts val="0"/>
              </a:spcBef>
              <a:spcAft>
                <a:spcPts val="0"/>
              </a:spcAft>
              <a:buSzPts val="4200"/>
              <a:buNone/>
              <a:defRPr sz="4200"/>
            </a:lvl3pPr>
            <a:lvl4pPr lvl="3" algn="ctr" rtl="0">
              <a:spcBef>
                <a:spcPts val="0"/>
              </a:spcBef>
              <a:spcAft>
                <a:spcPts val="0"/>
              </a:spcAft>
              <a:buSzPts val="4200"/>
              <a:buNone/>
              <a:defRPr sz="4200"/>
            </a:lvl4pPr>
            <a:lvl5pPr lvl="4" algn="ctr" rtl="0">
              <a:spcBef>
                <a:spcPts val="0"/>
              </a:spcBef>
              <a:spcAft>
                <a:spcPts val="0"/>
              </a:spcAft>
              <a:buSzPts val="4200"/>
              <a:buNone/>
              <a:defRPr sz="4200"/>
            </a:lvl5pPr>
            <a:lvl6pPr lvl="5" algn="ctr" rtl="0">
              <a:spcBef>
                <a:spcPts val="0"/>
              </a:spcBef>
              <a:spcAft>
                <a:spcPts val="0"/>
              </a:spcAft>
              <a:buSzPts val="4200"/>
              <a:buNone/>
              <a:defRPr sz="4200"/>
            </a:lvl6pPr>
            <a:lvl7pPr lvl="6" algn="ctr" rtl="0">
              <a:spcBef>
                <a:spcPts val="0"/>
              </a:spcBef>
              <a:spcAft>
                <a:spcPts val="0"/>
              </a:spcAft>
              <a:buSzPts val="4200"/>
              <a:buNone/>
              <a:defRPr sz="4200"/>
            </a:lvl7pPr>
            <a:lvl8pPr lvl="7" algn="ctr" rtl="0">
              <a:spcBef>
                <a:spcPts val="0"/>
              </a:spcBef>
              <a:spcAft>
                <a:spcPts val="0"/>
              </a:spcAft>
              <a:buSzPts val="4200"/>
              <a:buNone/>
              <a:defRPr sz="4200"/>
            </a:lvl8pPr>
            <a:lvl9pPr lvl="8" algn="ctr" rtl="0">
              <a:spcBef>
                <a:spcPts val="0"/>
              </a:spcBef>
              <a:spcAft>
                <a:spcPts val="0"/>
              </a:spcAft>
              <a:buSzPts val="4200"/>
              <a:buNone/>
              <a:defRPr sz="4200"/>
            </a:lvl9pPr>
          </a:lstStyle>
          <a:p>
            <a:endParaRPr/>
          </a:p>
        </p:txBody>
      </p:sp>
      <p:sp>
        <p:nvSpPr>
          <p:cNvPr id="83" name="Google Shape;83;p21"/>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rtl="0">
              <a:lnSpc>
                <a:spcPct val="100000"/>
              </a:lnSpc>
              <a:spcBef>
                <a:spcPts val="0"/>
              </a:spcBef>
              <a:spcAft>
                <a:spcPts val="0"/>
              </a:spcAft>
              <a:buSzPts val="2100"/>
              <a:buNone/>
              <a:defRPr sz="2100"/>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84" name="Google Shape;84;p21"/>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rtl="0">
              <a:spcBef>
                <a:spcPts val="0"/>
              </a:spcBef>
              <a:spcAft>
                <a:spcPts val="0"/>
              </a:spcAft>
              <a:buSzPts val="1800"/>
              <a:buChar char="●"/>
              <a:defRPr/>
            </a:lvl1pPr>
            <a:lvl2pPr marL="914400" lvl="1" indent="-317500" rtl="0">
              <a:spcBef>
                <a:spcPts val="0"/>
              </a:spcBef>
              <a:spcAft>
                <a:spcPts val="0"/>
              </a:spcAft>
              <a:buSzPts val="1400"/>
              <a:buChar char="○"/>
              <a:defRPr/>
            </a:lvl2pPr>
            <a:lvl3pPr marL="1371600" lvl="2" indent="-317500" rtl="0">
              <a:spcBef>
                <a:spcPts val="0"/>
              </a:spcBef>
              <a:spcAft>
                <a:spcPts val="0"/>
              </a:spcAft>
              <a:buSzPts val="1400"/>
              <a:buChar char="■"/>
              <a:defRPr/>
            </a:lvl3pPr>
            <a:lvl4pPr marL="1828800" lvl="3" indent="-317500" rtl="0">
              <a:spcBef>
                <a:spcPts val="0"/>
              </a:spcBef>
              <a:spcAft>
                <a:spcPts val="0"/>
              </a:spcAft>
              <a:buSzPts val="1400"/>
              <a:buChar char="●"/>
              <a:defRPr/>
            </a:lvl4pPr>
            <a:lvl5pPr marL="2286000" lvl="4" indent="-317500" rtl="0">
              <a:spcBef>
                <a:spcPts val="0"/>
              </a:spcBef>
              <a:spcAft>
                <a:spcPts val="0"/>
              </a:spcAft>
              <a:buSzPts val="1400"/>
              <a:buChar char="○"/>
              <a:defRPr/>
            </a:lvl5pPr>
            <a:lvl6pPr marL="2743200" lvl="5" indent="-317500" rtl="0">
              <a:spcBef>
                <a:spcPts val="0"/>
              </a:spcBef>
              <a:spcAft>
                <a:spcPts val="0"/>
              </a:spcAft>
              <a:buSzPts val="1400"/>
              <a:buChar char="■"/>
              <a:defRPr/>
            </a:lvl6pPr>
            <a:lvl7pPr marL="3200400" lvl="6" indent="-317500" rtl="0">
              <a:spcBef>
                <a:spcPts val="0"/>
              </a:spcBef>
              <a:spcAft>
                <a:spcPts val="0"/>
              </a:spcAft>
              <a:buSzPts val="1400"/>
              <a:buChar char="●"/>
              <a:defRPr/>
            </a:lvl7pPr>
            <a:lvl8pPr marL="3657600" lvl="7" indent="-317500" rtl="0">
              <a:spcBef>
                <a:spcPts val="0"/>
              </a:spcBef>
              <a:spcAft>
                <a:spcPts val="0"/>
              </a:spcAft>
              <a:buSzPts val="1400"/>
              <a:buChar char="○"/>
              <a:defRPr/>
            </a:lvl8pPr>
            <a:lvl9pPr marL="4114800" lvl="8" indent="-317500" rtl="0">
              <a:spcBef>
                <a:spcPts val="0"/>
              </a:spcBef>
              <a:spcAft>
                <a:spcPts val="0"/>
              </a:spcAft>
              <a:buSzPts val="1400"/>
              <a:buChar char="■"/>
              <a:defRPr/>
            </a:lvl9pPr>
          </a:lstStyle>
          <a:p>
            <a:endParaRPr/>
          </a:p>
        </p:txBody>
      </p:sp>
      <p:sp>
        <p:nvSpPr>
          <p:cNvPr id="85" name="Google Shape;85;p2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86"/>
        <p:cNvGrpSpPr/>
        <p:nvPr/>
      </p:nvGrpSpPr>
      <p:grpSpPr>
        <a:xfrm>
          <a:off x="0" y="0"/>
          <a:ext cx="0" cy="0"/>
          <a:chOff x="0" y="0"/>
          <a:chExt cx="0" cy="0"/>
        </a:xfrm>
      </p:grpSpPr>
      <p:sp>
        <p:nvSpPr>
          <p:cNvPr id="87" name="Google Shape;87;p22"/>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rtl="0">
              <a:lnSpc>
                <a:spcPct val="100000"/>
              </a:lnSpc>
              <a:spcBef>
                <a:spcPts val="0"/>
              </a:spcBef>
              <a:spcAft>
                <a:spcPts val="0"/>
              </a:spcAft>
              <a:buSzPts val="1800"/>
              <a:buNone/>
              <a:defRPr/>
            </a:lvl1pPr>
          </a:lstStyle>
          <a:p>
            <a:endParaRPr/>
          </a:p>
        </p:txBody>
      </p:sp>
      <p:sp>
        <p:nvSpPr>
          <p:cNvPr id="88" name="Google Shape;88;p2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89"/>
        <p:cNvGrpSpPr/>
        <p:nvPr/>
      </p:nvGrpSpPr>
      <p:grpSpPr>
        <a:xfrm>
          <a:off x="0" y="0"/>
          <a:ext cx="0" cy="0"/>
          <a:chOff x="0" y="0"/>
          <a:chExt cx="0" cy="0"/>
        </a:xfrm>
      </p:grpSpPr>
      <p:sp>
        <p:nvSpPr>
          <p:cNvPr id="90" name="Google Shape;90;p23"/>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rtl="0">
              <a:spcBef>
                <a:spcPts val="0"/>
              </a:spcBef>
              <a:spcAft>
                <a:spcPts val="0"/>
              </a:spcAft>
              <a:buSzPts val="12000"/>
              <a:buNone/>
              <a:defRPr sz="12000"/>
            </a:lvl1pPr>
            <a:lvl2pPr lvl="1" algn="ctr" rtl="0">
              <a:spcBef>
                <a:spcPts val="0"/>
              </a:spcBef>
              <a:spcAft>
                <a:spcPts val="0"/>
              </a:spcAft>
              <a:buSzPts val="12000"/>
              <a:buNone/>
              <a:defRPr sz="12000"/>
            </a:lvl2pPr>
            <a:lvl3pPr lvl="2" algn="ctr" rtl="0">
              <a:spcBef>
                <a:spcPts val="0"/>
              </a:spcBef>
              <a:spcAft>
                <a:spcPts val="0"/>
              </a:spcAft>
              <a:buSzPts val="12000"/>
              <a:buNone/>
              <a:defRPr sz="12000"/>
            </a:lvl3pPr>
            <a:lvl4pPr lvl="3" algn="ctr" rtl="0">
              <a:spcBef>
                <a:spcPts val="0"/>
              </a:spcBef>
              <a:spcAft>
                <a:spcPts val="0"/>
              </a:spcAft>
              <a:buSzPts val="12000"/>
              <a:buNone/>
              <a:defRPr sz="12000"/>
            </a:lvl4pPr>
            <a:lvl5pPr lvl="4" algn="ctr" rtl="0">
              <a:spcBef>
                <a:spcPts val="0"/>
              </a:spcBef>
              <a:spcAft>
                <a:spcPts val="0"/>
              </a:spcAft>
              <a:buSzPts val="12000"/>
              <a:buNone/>
              <a:defRPr sz="12000"/>
            </a:lvl5pPr>
            <a:lvl6pPr lvl="5" algn="ctr" rtl="0">
              <a:spcBef>
                <a:spcPts val="0"/>
              </a:spcBef>
              <a:spcAft>
                <a:spcPts val="0"/>
              </a:spcAft>
              <a:buSzPts val="12000"/>
              <a:buNone/>
              <a:defRPr sz="12000"/>
            </a:lvl6pPr>
            <a:lvl7pPr lvl="6" algn="ctr" rtl="0">
              <a:spcBef>
                <a:spcPts val="0"/>
              </a:spcBef>
              <a:spcAft>
                <a:spcPts val="0"/>
              </a:spcAft>
              <a:buSzPts val="12000"/>
              <a:buNone/>
              <a:defRPr sz="12000"/>
            </a:lvl7pPr>
            <a:lvl8pPr lvl="7" algn="ctr" rtl="0">
              <a:spcBef>
                <a:spcPts val="0"/>
              </a:spcBef>
              <a:spcAft>
                <a:spcPts val="0"/>
              </a:spcAft>
              <a:buSzPts val="12000"/>
              <a:buNone/>
              <a:defRPr sz="12000"/>
            </a:lvl8pPr>
            <a:lvl9pPr lvl="8" algn="ctr" rtl="0">
              <a:spcBef>
                <a:spcPts val="0"/>
              </a:spcBef>
              <a:spcAft>
                <a:spcPts val="0"/>
              </a:spcAft>
              <a:buSzPts val="12000"/>
              <a:buNone/>
              <a:defRPr sz="12000"/>
            </a:lvl9pPr>
          </a:lstStyle>
          <a:p>
            <a:r>
              <a:t>xx%</a:t>
            </a:r>
          </a:p>
        </p:txBody>
      </p:sp>
      <p:sp>
        <p:nvSpPr>
          <p:cNvPr id="91" name="Google Shape;91;p23"/>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rtl="0">
              <a:spcBef>
                <a:spcPts val="0"/>
              </a:spcBef>
              <a:spcAft>
                <a:spcPts val="0"/>
              </a:spcAft>
              <a:buSzPts val="1800"/>
              <a:buChar char="●"/>
              <a:defRPr/>
            </a:lvl1pPr>
            <a:lvl2pPr marL="914400" lvl="1" indent="-317500" algn="ctr" rtl="0">
              <a:spcBef>
                <a:spcPts val="0"/>
              </a:spcBef>
              <a:spcAft>
                <a:spcPts val="0"/>
              </a:spcAft>
              <a:buSzPts val="1400"/>
              <a:buChar char="○"/>
              <a:defRPr/>
            </a:lvl2pPr>
            <a:lvl3pPr marL="1371600" lvl="2" indent="-317500" algn="ctr" rtl="0">
              <a:spcBef>
                <a:spcPts val="0"/>
              </a:spcBef>
              <a:spcAft>
                <a:spcPts val="0"/>
              </a:spcAft>
              <a:buSzPts val="1400"/>
              <a:buChar char="■"/>
              <a:defRPr/>
            </a:lvl3pPr>
            <a:lvl4pPr marL="1828800" lvl="3" indent="-317500" algn="ctr" rtl="0">
              <a:spcBef>
                <a:spcPts val="0"/>
              </a:spcBef>
              <a:spcAft>
                <a:spcPts val="0"/>
              </a:spcAft>
              <a:buSzPts val="1400"/>
              <a:buChar char="●"/>
              <a:defRPr/>
            </a:lvl4pPr>
            <a:lvl5pPr marL="2286000" lvl="4" indent="-317500" algn="ctr" rtl="0">
              <a:spcBef>
                <a:spcPts val="0"/>
              </a:spcBef>
              <a:spcAft>
                <a:spcPts val="0"/>
              </a:spcAft>
              <a:buSzPts val="1400"/>
              <a:buChar char="○"/>
              <a:defRPr/>
            </a:lvl5pPr>
            <a:lvl6pPr marL="2743200" lvl="5" indent="-317500" algn="ctr" rtl="0">
              <a:spcBef>
                <a:spcPts val="0"/>
              </a:spcBef>
              <a:spcAft>
                <a:spcPts val="0"/>
              </a:spcAft>
              <a:buSzPts val="1400"/>
              <a:buChar char="■"/>
              <a:defRPr/>
            </a:lvl6pPr>
            <a:lvl7pPr marL="3200400" lvl="6" indent="-317500" algn="ctr" rtl="0">
              <a:spcBef>
                <a:spcPts val="0"/>
              </a:spcBef>
              <a:spcAft>
                <a:spcPts val="0"/>
              </a:spcAft>
              <a:buSzPts val="1400"/>
              <a:buChar char="●"/>
              <a:defRPr/>
            </a:lvl7pPr>
            <a:lvl8pPr marL="3657600" lvl="7" indent="-317500" algn="ctr" rtl="0">
              <a:spcBef>
                <a:spcPts val="0"/>
              </a:spcBef>
              <a:spcAft>
                <a:spcPts val="0"/>
              </a:spcAft>
              <a:buSzPts val="1400"/>
              <a:buChar char="○"/>
              <a:defRPr/>
            </a:lvl8pPr>
            <a:lvl9pPr marL="4114800" lvl="8" indent="-317500" algn="ctr" rtl="0">
              <a:spcBef>
                <a:spcPts val="0"/>
              </a:spcBef>
              <a:spcAft>
                <a:spcPts val="0"/>
              </a:spcAft>
              <a:buSzPts val="1400"/>
              <a:buChar char="■"/>
              <a:defRPr/>
            </a:lvl9pPr>
          </a:lstStyle>
          <a:p>
            <a:endParaRPr/>
          </a:p>
        </p:txBody>
      </p:sp>
      <p:sp>
        <p:nvSpPr>
          <p:cNvPr id="92" name="Google Shape;92;p2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93"/>
        <p:cNvGrpSpPr/>
        <p:nvPr/>
      </p:nvGrpSpPr>
      <p:grpSpPr>
        <a:xfrm>
          <a:off x="0" y="0"/>
          <a:ext cx="0" cy="0"/>
          <a:chOff x="0" y="0"/>
          <a:chExt cx="0" cy="0"/>
        </a:xfrm>
      </p:grpSpPr>
      <p:sp>
        <p:nvSpPr>
          <p:cNvPr id="94" name="Google Shape;94;p2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name="simple-light-2">
    <p:bg>
      <p:bgPr>
        <a:solidFill>
          <a:srgbClr val="181818"/>
        </a:solidFill>
        <a:effectLst/>
      </p:bgPr>
    </p:bg>
    <p:spTree>
      <p:nvGrpSpPr>
        <p:cNvPr id="1" name="Shape 50"/>
        <p:cNvGrpSpPr/>
        <p:nvPr/>
      </p:nvGrpSpPr>
      <p:grpSpPr>
        <a:xfrm>
          <a:off x="0" y="0"/>
          <a:ext cx="0" cy="0"/>
          <a:chOff x="0" y="0"/>
          <a:chExt cx="0" cy="0"/>
        </a:xfrm>
      </p:grpSpPr>
      <p:sp>
        <p:nvSpPr>
          <p:cNvPr id="51" name="Google Shape;51;p13"/>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rtl="0">
              <a:spcBef>
                <a:spcPts val="0"/>
              </a:spcBef>
              <a:spcAft>
                <a:spcPts val="0"/>
              </a:spcAft>
              <a:buClr>
                <a:schemeClr val="dk1"/>
              </a:buClr>
              <a:buSzPts val="2800"/>
              <a:buNone/>
              <a:defRPr sz="2800">
                <a:solidFill>
                  <a:schemeClr val="dk1"/>
                </a:solidFill>
              </a:defRPr>
            </a:lvl1pPr>
            <a:lvl2pPr lvl="1" rtl="0">
              <a:spcBef>
                <a:spcPts val="0"/>
              </a:spcBef>
              <a:spcAft>
                <a:spcPts val="0"/>
              </a:spcAft>
              <a:buClr>
                <a:schemeClr val="dk1"/>
              </a:buClr>
              <a:buSzPts val="2800"/>
              <a:buNone/>
              <a:defRPr sz="2800">
                <a:solidFill>
                  <a:schemeClr val="dk1"/>
                </a:solidFill>
              </a:defRPr>
            </a:lvl2pPr>
            <a:lvl3pPr lvl="2" rtl="0">
              <a:spcBef>
                <a:spcPts val="0"/>
              </a:spcBef>
              <a:spcAft>
                <a:spcPts val="0"/>
              </a:spcAft>
              <a:buClr>
                <a:schemeClr val="dk1"/>
              </a:buClr>
              <a:buSzPts val="2800"/>
              <a:buNone/>
              <a:defRPr sz="2800">
                <a:solidFill>
                  <a:schemeClr val="dk1"/>
                </a:solidFill>
              </a:defRPr>
            </a:lvl3pPr>
            <a:lvl4pPr lvl="3" rtl="0">
              <a:spcBef>
                <a:spcPts val="0"/>
              </a:spcBef>
              <a:spcAft>
                <a:spcPts val="0"/>
              </a:spcAft>
              <a:buClr>
                <a:schemeClr val="dk1"/>
              </a:buClr>
              <a:buSzPts val="2800"/>
              <a:buNone/>
              <a:defRPr sz="2800">
                <a:solidFill>
                  <a:schemeClr val="dk1"/>
                </a:solidFill>
              </a:defRPr>
            </a:lvl4pPr>
            <a:lvl5pPr lvl="4" rtl="0">
              <a:spcBef>
                <a:spcPts val="0"/>
              </a:spcBef>
              <a:spcAft>
                <a:spcPts val="0"/>
              </a:spcAft>
              <a:buClr>
                <a:schemeClr val="dk1"/>
              </a:buClr>
              <a:buSzPts val="2800"/>
              <a:buNone/>
              <a:defRPr sz="2800">
                <a:solidFill>
                  <a:schemeClr val="dk1"/>
                </a:solidFill>
              </a:defRPr>
            </a:lvl5pPr>
            <a:lvl6pPr lvl="5" rtl="0">
              <a:spcBef>
                <a:spcPts val="0"/>
              </a:spcBef>
              <a:spcAft>
                <a:spcPts val="0"/>
              </a:spcAft>
              <a:buClr>
                <a:schemeClr val="dk1"/>
              </a:buClr>
              <a:buSzPts val="2800"/>
              <a:buNone/>
              <a:defRPr sz="2800">
                <a:solidFill>
                  <a:schemeClr val="dk1"/>
                </a:solidFill>
              </a:defRPr>
            </a:lvl6pPr>
            <a:lvl7pPr lvl="6" rtl="0">
              <a:spcBef>
                <a:spcPts val="0"/>
              </a:spcBef>
              <a:spcAft>
                <a:spcPts val="0"/>
              </a:spcAft>
              <a:buClr>
                <a:schemeClr val="dk1"/>
              </a:buClr>
              <a:buSzPts val="2800"/>
              <a:buNone/>
              <a:defRPr sz="2800">
                <a:solidFill>
                  <a:schemeClr val="dk1"/>
                </a:solidFill>
              </a:defRPr>
            </a:lvl7pPr>
            <a:lvl8pPr lvl="7" rtl="0">
              <a:spcBef>
                <a:spcPts val="0"/>
              </a:spcBef>
              <a:spcAft>
                <a:spcPts val="0"/>
              </a:spcAft>
              <a:buClr>
                <a:schemeClr val="dk1"/>
              </a:buClr>
              <a:buSzPts val="2800"/>
              <a:buNone/>
              <a:defRPr sz="2800">
                <a:solidFill>
                  <a:schemeClr val="dk1"/>
                </a:solidFill>
              </a:defRPr>
            </a:lvl8pPr>
            <a:lvl9pPr lvl="8" rtl="0">
              <a:spcBef>
                <a:spcPts val="0"/>
              </a:spcBef>
              <a:spcAft>
                <a:spcPts val="0"/>
              </a:spcAft>
              <a:buClr>
                <a:schemeClr val="dk1"/>
              </a:buClr>
              <a:buSzPts val="2800"/>
              <a:buNone/>
              <a:defRPr sz="2800">
                <a:solidFill>
                  <a:schemeClr val="dk1"/>
                </a:solidFill>
              </a:defRPr>
            </a:lvl9pPr>
          </a:lstStyle>
          <a:p>
            <a:endParaRPr/>
          </a:p>
        </p:txBody>
      </p:sp>
      <p:sp>
        <p:nvSpPr>
          <p:cNvPr id="52" name="Google Shape;52;p13"/>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rtl="0">
              <a:lnSpc>
                <a:spcPct val="115000"/>
              </a:lnSpc>
              <a:spcBef>
                <a:spcPts val="0"/>
              </a:spcBef>
              <a:spcAft>
                <a:spcPts val="0"/>
              </a:spcAft>
              <a:buClr>
                <a:schemeClr val="dk2"/>
              </a:buClr>
              <a:buSzPts val="1800"/>
              <a:buChar char="●"/>
              <a:defRPr sz="1800">
                <a:solidFill>
                  <a:schemeClr val="dk2"/>
                </a:solidFill>
              </a:defRPr>
            </a:lvl1pPr>
            <a:lvl2pPr marL="914400" lvl="1" indent="-317500" rtl="0">
              <a:lnSpc>
                <a:spcPct val="115000"/>
              </a:lnSpc>
              <a:spcBef>
                <a:spcPts val="0"/>
              </a:spcBef>
              <a:spcAft>
                <a:spcPts val="0"/>
              </a:spcAft>
              <a:buClr>
                <a:schemeClr val="dk2"/>
              </a:buClr>
              <a:buSzPts val="1400"/>
              <a:buChar char="○"/>
              <a:defRPr>
                <a:solidFill>
                  <a:schemeClr val="dk2"/>
                </a:solidFill>
              </a:defRPr>
            </a:lvl2pPr>
            <a:lvl3pPr marL="1371600" lvl="2" indent="-317500" rtl="0">
              <a:lnSpc>
                <a:spcPct val="115000"/>
              </a:lnSpc>
              <a:spcBef>
                <a:spcPts val="0"/>
              </a:spcBef>
              <a:spcAft>
                <a:spcPts val="0"/>
              </a:spcAft>
              <a:buClr>
                <a:schemeClr val="dk2"/>
              </a:buClr>
              <a:buSzPts val="1400"/>
              <a:buChar char="■"/>
              <a:defRPr>
                <a:solidFill>
                  <a:schemeClr val="dk2"/>
                </a:solidFill>
              </a:defRPr>
            </a:lvl3pPr>
            <a:lvl4pPr marL="1828800" lvl="3" indent="-317500" rtl="0">
              <a:lnSpc>
                <a:spcPct val="115000"/>
              </a:lnSpc>
              <a:spcBef>
                <a:spcPts val="0"/>
              </a:spcBef>
              <a:spcAft>
                <a:spcPts val="0"/>
              </a:spcAft>
              <a:buClr>
                <a:schemeClr val="dk2"/>
              </a:buClr>
              <a:buSzPts val="1400"/>
              <a:buChar char="●"/>
              <a:defRPr>
                <a:solidFill>
                  <a:schemeClr val="dk2"/>
                </a:solidFill>
              </a:defRPr>
            </a:lvl4pPr>
            <a:lvl5pPr marL="2286000" lvl="4" indent="-317500" rtl="0">
              <a:lnSpc>
                <a:spcPct val="115000"/>
              </a:lnSpc>
              <a:spcBef>
                <a:spcPts val="0"/>
              </a:spcBef>
              <a:spcAft>
                <a:spcPts val="0"/>
              </a:spcAft>
              <a:buClr>
                <a:schemeClr val="dk2"/>
              </a:buClr>
              <a:buSzPts val="1400"/>
              <a:buChar char="○"/>
              <a:defRPr>
                <a:solidFill>
                  <a:schemeClr val="dk2"/>
                </a:solidFill>
              </a:defRPr>
            </a:lvl5pPr>
            <a:lvl6pPr marL="2743200" lvl="5" indent="-317500" rtl="0">
              <a:lnSpc>
                <a:spcPct val="115000"/>
              </a:lnSpc>
              <a:spcBef>
                <a:spcPts val="0"/>
              </a:spcBef>
              <a:spcAft>
                <a:spcPts val="0"/>
              </a:spcAft>
              <a:buClr>
                <a:schemeClr val="dk2"/>
              </a:buClr>
              <a:buSzPts val="1400"/>
              <a:buChar char="■"/>
              <a:defRPr>
                <a:solidFill>
                  <a:schemeClr val="dk2"/>
                </a:solidFill>
              </a:defRPr>
            </a:lvl6pPr>
            <a:lvl7pPr marL="3200400" lvl="6" indent="-317500" rtl="0">
              <a:lnSpc>
                <a:spcPct val="115000"/>
              </a:lnSpc>
              <a:spcBef>
                <a:spcPts val="0"/>
              </a:spcBef>
              <a:spcAft>
                <a:spcPts val="0"/>
              </a:spcAft>
              <a:buClr>
                <a:schemeClr val="dk2"/>
              </a:buClr>
              <a:buSzPts val="1400"/>
              <a:buChar char="●"/>
              <a:defRPr>
                <a:solidFill>
                  <a:schemeClr val="dk2"/>
                </a:solidFill>
              </a:defRPr>
            </a:lvl7pPr>
            <a:lvl8pPr marL="3657600" lvl="7" indent="-317500" rtl="0">
              <a:lnSpc>
                <a:spcPct val="115000"/>
              </a:lnSpc>
              <a:spcBef>
                <a:spcPts val="0"/>
              </a:spcBef>
              <a:spcAft>
                <a:spcPts val="0"/>
              </a:spcAft>
              <a:buClr>
                <a:schemeClr val="dk2"/>
              </a:buClr>
              <a:buSzPts val="1400"/>
              <a:buChar char="○"/>
              <a:defRPr>
                <a:solidFill>
                  <a:schemeClr val="dk2"/>
                </a:solidFill>
              </a:defRPr>
            </a:lvl8pPr>
            <a:lvl9pPr marL="4114800" lvl="8" indent="-317500" rtl="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53" name="Google Shape;53;p13"/>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rtl="0">
              <a:buNone/>
              <a:defRPr sz="1000">
                <a:solidFill>
                  <a:schemeClr val="dk2"/>
                </a:solidFill>
              </a:defRPr>
            </a:lvl1pPr>
            <a:lvl2pPr lvl="1" algn="r" rtl="0">
              <a:buNone/>
              <a:defRPr sz="1000">
                <a:solidFill>
                  <a:schemeClr val="dk2"/>
                </a:solidFill>
              </a:defRPr>
            </a:lvl2pPr>
            <a:lvl3pPr lvl="2" algn="r" rtl="0">
              <a:buNone/>
              <a:defRPr sz="1000">
                <a:solidFill>
                  <a:schemeClr val="dk2"/>
                </a:solidFill>
              </a:defRPr>
            </a:lvl3pPr>
            <a:lvl4pPr lvl="3" algn="r" rtl="0">
              <a:buNone/>
              <a:defRPr sz="1000">
                <a:solidFill>
                  <a:schemeClr val="dk2"/>
                </a:solidFill>
              </a:defRPr>
            </a:lvl4pPr>
            <a:lvl5pPr lvl="4" algn="r" rtl="0">
              <a:buNone/>
              <a:defRPr sz="1000">
                <a:solidFill>
                  <a:schemeClr val="dk2"/>
                </a:solidFill>
              </a:defRPr>
            </a:lvl5pPr>
            <a:lvl6pPr lvl="5" algn="r" rtl="0">
              <a:buNone/>
              <a:defRPr sz="1000">
                <a:solidFill>
                  <a:schemeClr val="dk2"/>
                </a:solidFill>
              </a:defRPr>
            </a:lvl6pPr>
            <a:lvl7pPr lvl="6" algn="r" rtl="0">
              <a:buNone/>
              <a:defRPr sz="1000">
                <a:solidFill>
                  <a:schemeClr val="dk2"/>
                </a:solidFill>
              </a:defRPr>
            </a:lvl7pPr>
            <a:lvl8pPr lvl="7" algn="r" rtl="0">
              <a:buNone/>
              <a:defRPr sz="1000">
                <a:solidFill>
                  <a:schemeClr val="dk2"/>
                </a:solidFill>
              </a:defRPr>
            </a:lvl8pPr>
            <a:lvl9pPr lvl="8" algn="r" rtl="0">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2.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0.xml"/><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3" Type="http://schemas.openxmlformats.org/officeDocument/2006/relationships/hyperlink" Target="http://codecombat.com/ai" TargetMode="External"/><Relationship Id="rId2" Type="http://schemas.openxmlformats.org/officeDocument/2006/relationships/notesSlide" Target="../notesSlides/notesSlide11.xml"/><Relationship Id="rId1" Type="http://schemas.openxmlformats.org/officeDocument/2006/relationships/slideLayout" Target="../slideLayouts/slideLayout14.xml"/><Relationship Id="rId4" Type="http://schemas.openxmlformats.org/officeDocument/2006/relationships/image" Target="../media/image19.png"/></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2.xml"/><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4.xml"/><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3" Type="http://schemas.openxmlformats.org/officeDocument/2006/relationships/hyperlink" Target="http://www.youtube.com/watch?v=rwF-X5STYks" TargetMode="External"/><Relationship Id="rId2" Type="http://schemas.openxmlformats.org/officeDocument/2006/relationships/notesSlide" Target="../notesSlides/notesSlide5.xml"/><Relationship Id="rId1" Type="http://schemas.openxmlformats.org/officeDocument/2006/relationships/slideLayout" Target="../slideLayouts/slideLayout14.xml"/><Relationship Id="rId5" Type="http://schemas.openxmlformats.org/officeDocument/2006/relationships/hyperlink" Target="https://www.youtube.com/watch?v=rwF-X5STYks" TargetMode="External"/><Relationship Id="rId4" Type="http://schemas.openxmlformats.org/officeDocument/2006/relationships/image" Target="../media/image6.jpg"/></Relationships>
</file>

<file path=ppt/slides/_rels/slide6.xml.rels><?xml version="1.0" encoding="UTF-8" standalone="yes"?>
<Relationships xmlns="http://schemas.openxmlformats.org/package/2006/relationships"><Relationship Id="rId3" Type="http://schemas.openxmlformats.org/officeDocument/2006/relationships/hyperlink" Target="https://www.youtube.com/watch?v=sqQrN0iZBs0" TargetMode="External"/><Relationship Id="rId2" Type="http://schemas.openxmlformats.org/officeDocument/2006/relationships/notesSlide" Target="../notesSlides/notesSlide6.xml"/><Relationship Id="rId1" Type="http://schemas.openxmlformats.org/officeDocument/2006/relationships/slideLayout" Target="../slideLayouts/slideLayout14.xml"/><Relationship Id="rId5" Type="http://schemas.openxmlformats.org/officeDocument/2006/relationships/image" Target="../media/image7.jpg"/><Relationship Id="rId4" Type="http://schemas.openxmlformats.org/officeDocument/2006/relationships/hyperlink" Target="http://www.youtube.com/watch?v=sqQrN0iZBs0" TargetMode="External"/></Relationships>
</file>

<file path=ppt/slides/_rels/slide7.xml.rels><?xml version="1.0" encoding="UTF-8" standalone="yes"?>
<Relationships xmlns="http://schemas.openxmlformats.org/package/2006/relationships"><Relationship Id="rId3" Type="http://schemas.openxmlformats.org/officeDocument/2006/relationships/hyperlink" Target="http://codecombat.com/ai" TargetMode="External"/><Relationship Id="rId2" Type="http://schemas.openxmlformats.org/officeDocument/2006/relationships/notesSlide" Target="../notesSlides/notesSlide7.xml"/><Relationship Id="rId1" Type="http://schemas.openxmlformats.org/officeDocument/2006/relationships/slideLayout" Target="../slideLayouts/slideLayout14.xml"/><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9.png"/><Relationship Id="rId7" Type="http://schemas.openxmlformats.org/officeDocument/2006/relationships/image" Target="../media/image13.png"/><Relationship Id="rId12" Type="http://schemas.openxmlformats.org/officeDocument/2006/relationships/image" Target="../media/image18.png"/><Relationship Id="rId2" Type="http://schemas.openxmlformats.org/officeDocument/2006/relationships/notesSlide" Target="../notesSlides/notesSlide8.xml"/><Relationship Id="rId1" Type="http://schemas.openxmlformats.org/officeDocument/2006/relationships/slideLayout" Target="../slideLayouts/slideLayout14.xml"/><Relationship Id="rId6" Type="http://schemas.openxmlformats.org/officeDocument/2006/relationships/image" Target="../media/image12.png"/><Relationship Id="rId11" Type="http://schemas.openxmlformats.org/officeDocument/2006/relationships/image" Target="../media/image17.png"/><Relationship Id="rId5" Type="http://schemas.openxmlformats.org/officeDocument/2006/relationships/image" Target="../media/image11.png"/><Relationship Id="rId10" Type="http://schemas.openxmlformats.org/officeDocument/2006/relationships/image" Target="../media/image16.png"/><Relationship Id="rId4" Type="http://schemas.openxmlformats.org/officeDocument/2006/relationships/image" Target="../media/image10.png"/><Relationship Id="rId9" Type="http://schemas.openxmlformats.org/officeDocument/2006/relationships/image" Target="../media/image15.png"/></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14.xml"/><Relationship Id="rId4"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98"/>
        <p:cNvGrpSpPr/>
        <p:nvPr/>
      </p:nvGrpSpPr>
      <p:grpSpPr>
        <a:xfrm>
          <a:off x="0" y="0"/>
          <a:ext cx="0" cy="0"/>
          <a:chOff x="0" y="0"/>
          <a:chExt cx="0" cy="0"/>
        </a:xfrm>
      </p:grpSpPr>
      <p:pic>
        <p:nvPicPr>
          <p:cNvPr id="99" name="Google Shape;99;p25"/>
          <p:cNvPicPr preferRelativeResize="0"/>
          <p:nvPr/>
        </p:nvPicPr>
        <p:blipFill>
          <a:blip r:embed="rId3">
            <a:alphaModFix/>
          </a:blip>
          <a:stretch>
            <a:fillRect/>
          </a:stretch>
        </p:blipFill>
        <p:spPr>
          <a:xfrm>
            <a:off x="0" y="0"/>
            <a:ext cx="9144000" cy="5143495"/>
          </a:xfrm>
          <a:prstGeom prst="rect">
            <a:avLst/>
          </a:prstGeom>
          <a:noFill/>
          <a:ln>
            <a:noFill/>
          </a:ln>
        </p:spPr>
      </p:pic>
      <p:sp>
        <p:nvSpPr>
          <p:cNvPr id="100" name="Google Shape;100;p25"/>
          <p:cNvSpPr txBox="1">
            <a:spLocks noGrp="1"/>
          </p:cNvSpPr>
          <p:nvPr>
            <p:ph type="ctrTitle"/>
          </p:nvPr>
        </p:nvSpPr>
        <p:spPr>
          <a:xfrm>
            <a:off x="584050" y="1913225"/>
            <a:ext cx="6262500" cy="20526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b="1">
                <a:solidFill>
                  <a:schemeClr val="lt1"/>
                </a:solidFill>
                <a:latin typeface="Plus Jakarta Sans"/>
                <a:ea typeface="Plus Jakarta Sans"/>
                <a:cs typeface="Plus Jakarta Sans"/>
                <a:sym typeface="Plus Jakarta Sans"/>
              </a:rPr>
              <a:t>第 1 课</a:t>
            </a:r>
            <a:endParaRPr b="1">
              <a:solidFill>
                <a:schemeClr val="lt1"/>
              </a:solidFill>
              <a:latin typeface="Plus Jakarta Sans"/>
              <a:ea typeface="Plus Jakarta Sans"/>
              <a:cs typeface="Plus Jakarta Sans"/>
              <a:sym typeface="Plus Jakarta Sans"/>
            </a:endParaRPr>
          </a:p>
          <a:p>
            <a:pPr marL="0" lvl="0" indent="0" algn="l" rtl="0">
              <a:spcBef>
                <a:spcPts val="0"/>
              </a:spcBef>
              <a:spcAft>
                <a:spcPts val="0"/>
              </a:spcAft>
              <a:buNone/>
            </a:pPr>
            <a:r>
              <a:rPr lang="en" b="1">
                <a:solidFill>
                  <a:schemeClr val="lt1"/>
                </a:solidFill>
                <a:latin typeface="Plus Jakarta Sans"/>
                <a:ea typeface="Plus Jakarta Sans"/>
                <a:cs typeface="Plus Jakarta Sans"/>
                <a:sym typeface="Plus Jakarta Sans"/>
              </a:rPr>
              <a:t>生成图像</a:t>
            </a:r>
            <a:endParaRPr b="1">
              <a:solidFill>
                <a:schemeClr val="lt1"/>
              </a:solidFill>
              <a:latin typeface="Plus Jakarta Sans"/>
              <a:ea typeface="Plus Jakarta Sans"/>
              <a:cs typeface="Plus Jakarta Sans"/>
              <a:sym typeface="Plus Jakarta Sans"/>
            </a:endParaRPr>
          </a:p>
        </p:txBody>
      </p:sp>
      <p:cxnSp>
        <p:nvCxnSpPr>
          <p:cNvPr id="101" name="Google Shape;101;p25"/>
          <p:cNvCxnSpPr/>
          <p:nvPr/>
        </p:nvCxnSpPr>
        <p:spPr>
          <a:xfrm>
            <a:off x="605725" y="4099700"/>
            <a:ext cx="7979400" cy="0"/>
          </a:xfrm>
          <a:prstGeom prst="straightConnector1">
            <a:avLst/>
          </a:prstGeom>
          <a:noFill/>
          <a:ln w="9525" cap="flat" cmpd="sng">
            <a:solidFill>
              <a:srgbClr val="363740"/>
            </a:solidFill>
            <a:prstDash val="solid"/>
            <a:round/>
            <a:headEnd type="none" w="med" len="med"/>
            <a:tailEnd type="none" w="med" len="med"/>
          </a:ln>
        </p:spPr>
      </p:cxnSp>
      <p:pic>
        <p:nvPicPr>
          <p:cNvPr id="102" name="Google Shape;102;p25"/>
          <p:cNvPicPr preferRelativeResize="0"/>
          <p:nvPr/>
        </p:nvPicPr>
        <p:blipFill>
          <a:blip r:embed="rId4">
            <a:alphaModFix/>
          </a:blip>
          <a:stretch>
            <a:fillRect/>
          </a:stretch>
        </p:blipFill>
        <p:spPr>
          <a:xfrm>
            <a:off x="584050" y="368250"/>
            <a:ext cx="1943825" cy="7987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87"/>
        <p:cNvGrpSpPr/>
        <p:nvPr/>
      </p:nvGrpSpPr>
      <p:grpSpPr>
        <a:xfrm>
          <a:off x="0" y="0"/>
          <a:ext cx="0" cy="0"/>
          <a:chOff x="0" y="0"/>
          <a:chExt cx="0" cy="0"/>
        </a:xfrm>
      </p:grpSpPr>
      <p:pic>
        <p:nvPicPr>
          <p:cNvPr id="188" name="Google Shape;188;p34"/>
          <p:cNvPicPr preferRelativeResize="0"/>
          <p:nvPr/>
        </p:nvPicPr>
        <p:blipFill>
          <a:blip r:embed="rId3">
            <a:alphaModFix/>
          </a:blip>
          <a:stretch>
            <a:fillRect/>
          </a:stretch>
        </p:blipFill>
        <p:spPr>
          <a:xfrm rot="-5400000">
            <a:off x="2000250" y="2000250"/>
            <a:ext cx="9144000" cy="5143500"/>
          </a:xfrm>
          <a:prstGeom prst="rect">
            <a:avLst/>
          </a:prstGeom>
          <a:noFill/>
          <a:ln>
            <a:noFill/>
          </a:ln>
        </p:spPr>
      </p:pic>
      <p:sp>
        <p:nvSpPr>
          <p:cNvPr id="189" name="Google Shape;189;p3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SzPts val="990"/>
              <a:buNone/>
            </a:pPr>
            <a:r>
              <a:rPr lang="en" sz="3311" b="1">
                <a:solidFill>
                  <a:schemeClr val="lt1"/>
                </a:solidFill>
                <a:latin typeface="Plus Jakarta Sans"/>
                <a:ea typeface="Plus Jakarta Sans"/>
                <a:cs typeface="Plus Jakarta Sans"/>
                <a:sym typeface="Plus Jakarta Sans"/>
              </a:rPr>
              <a:t>聊天</a:t>
            </a:r>
            <a:endParaRPr sz="3311" b="1">
              <a:solidFill>
                <a:schemeClr val="lt1"/>
              </a:solidFill>
              <a:latin typeface="Plus Jakarta Sans"/>
              <a:ea typeface="Plus Jakarta Sans"/>
              <a:cs typeface="Plus Jakarta Sans"/>
              <a:sym typeface="Plus Jakarta Sans"/>
            </a:endParaRPr>
          </a:p>
        </p:txBody>
      </p:sp>
      <p:sp>
        <p:nvSpPr>
          <p:cNvPr id="190" name="Google Shape;190;p34"/>
          <p:cNvSpPr/>
          <p:nvPr/>
        </p:nvSpPr>
        <p:spPr>
          <a:xfrm>
            <a:off x="484700" y="3881100"/>
            <a:ext cx="992700" cy="920700"/>
          </a:xfrm>
          <a:prstGeom prst="ellipse">
            <a:avLst/>
          </a:prstGeom>
          <a:solidFill>
            <a:srgbClr val="FFE356"/>
          </a:solidFill>
          <a:ln w="9525" cap="flat" cmpd="sng">
            <a:solidFill>
              <a:srgbClr val="FFE356"/>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4000"/>
              <a:t>🧑‍🏫</a:t>
            </a:r>
            <a:endParaRPr sz="4000"/>
          </a:p>
        </p:txBody>
      </p:sp>
      <p:sp>
        <p:nvSpPr>
          <p:cNvPr id="191" name="Google Shape;191;p34"/>
          <p:cNvSpPr/>
          <p:nvPr/>
        </p:nvSpPr>
        <p:spPr>
          <a:xfrm>
            <a:off x="1324200" y="1262400"/>
            <a:ext cx="6563100" cy="2618700"/>
          </a:xfrm>
          <a:prstGeom prst="wedgeRoundRectCallout">
            <a:avLst>
              <a:gd name="adj1" fmla="val -44740"/>
              <a:gd name="adj2" fmla="val 66565"/>
              <a:gd name="adj3" fmla="val 0"/>
            </a:avLst>
          </a:prstGeom>
          <a:solidFill>
            <a:srgbClr val="FFE356"/>
          </a:solidFill>
          <a:ln w="9525" cap="flat" cmpd="sng">
            <a:solidFill>
              <a:srgbClr val="FFE356"/>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3500" b="1" i="1">
                <a:solidFill>
                  <a:srgbClr val="181818"/>
                </a:solidFill>
                <a:latin typeface="Open Sans"/>
                <a:ea typeface="Open Sans"/>
                <a:cs typeface="Open Sans"/>
                <a:sym typeface="Open Sans"/>
              </a:rPr>
              <a:t>您最喜欢生成的图像是什么？</a:t>
            </a:r>
            <a:endParaRPr sz="3500" b="1" i="1">
              <a:solidFill>
                <a:srgbClr val="181818"/>
              </a:solidFill>
              <a:latin typeface="Open Sans"/>
              <a:ea typeface="Open Sans"/>
              <a:cs typeface="Open Sans"/>
              <a:sym typeface="Open Sans"/>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95"/>
        <p:cNvGrpSpPr/>
        <p:nvPr/>
      </p:nvGrpSpPr>
      <p:grpSpPr>
        <a:xfrm>
          <a:off x="0" y="0"/>
          <a:ext cx="0" cy="0"/>
          <a:chOff x="0" y="0"/>
          <a:chExt cx="0" cy="0"/>
        </a:xfrm>
      </p:grpSpPr>
      <p:sp>
        <p:nvSpPr>
          <p:cNvPr id="196" name="Google Shape;196;p3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SzPts val="990"/>
              <a:buNone/>
            </a:pPr>
            <a:r>
              <a:rPr lang="en" sz="3311" b="1">
                <a:solidFill>
                  <a:schemeClr val="lt1"/>
                </a:solidFill>
                <a:latin typeface="Plus Jakarta Sans"/>
                <a:ea typeface="Plus Jakarta Sans"/>
                <a:cs typeface="Plus Jakarta Sans"/>
                <a:sym typeface="Plus Jakarta Sans"/>
              </a:rPr>
              <a:t>创作：</a:t>
            </a:r>
            <a:r>
              <a:rPr lang="en" sz="3311">
                <a:solidFill>
                  <a:schemeClr val="lt1"/>
                </a:solidFill>
                <a:latin typeface="Plus Jakarta Sans"/>
                <a:ea typeface="Plus Jakarta Sans"/>
                <a:cs typeface="Plus Jakarta Sans"/>
                <a:sym typeface="Plus Jakarta Sans"/>
              </a:rPr>
              <a:t>人工智能艺术项目</a:t>
            </a:r>
            <a:endParaRPr sz="3311">
              <a:solidFill>
                <a:schemeClr val="lt1"/>
              </a:solidFill>
              <a:latin typeface="Plus Jakarta Sans"/>
              <a:ea typeface="Plus Jakarta Sans"/>
              <a:cs typeface="Plus Jakarta Sans"/>
              <a:sym typeface="Plus Jakarta Sans"/>
            </a:endParaRPr>
          </a:p>
        </p:txBody>
      </p:sp>
      <p:sp>
        <p:nvSpPr>
          <p:cNvPr id="197" name="Google Shape;197;p35"/>
          <p:cNvSpPr txBox="1">
            <a:spLocks noGrp="1"/>
          </p:cNvSpPr>
          <p:nvPr>
            <p:ph type="body" idx="1"/>
          </p:nvPr>
        </p:nvSpPr>
        <p:spPr>
          <a:xfrm>
            <a:off x="311700" y="1152475"/>
            <a:ext cx="4691100" cy="3416400"/>
          </a:xfrm>
          <a:prstGeom prst="rect">
            <a:avLst/>
          </a:prstGeom>
          <a:ln w="9525" cap="flat" cmpd="sng">
            <a:solidFill>
              <a:srgbClr val="363740"/>
            </a:solidFill>
            <a:prstDash val="solid"/>
            <a:round/>
            <a:headEnd type="none" w="sm" len="sm"/>
            <a:tailEnd type="none" w="sm" len="sm"/>
          </a:ln>
        </p:spPr>
        <p:txBody>
          <a:bodyPr spcFirstLastPara="1" wrap="square" lIns="91425" tIns="91425" rIns="91425" bIns="91425" anchor="t" anchorCtr="0">
            <a:noAutofit/>
          </a:bodyPr>
          <a:lstStyle/>
          <a:p>
            <a:pPr marL="457200" lvl="0" indent="-390525" algn="l" rtl="0">
              <a:spcBef>
                <a:spcPts val="0"/>
              </a:spcBef>
              <a:spcAft>
                <a:spcPts val="0"/>
              </a:spcAft>
              <a:buClr>
                <a:schemeClr val="lt1"/>
              </a:buClr>
              <a:buSzPts val="2550"/>
              <a:buFont typeface="Open Sans"/>
              <a:buAutoNum type="arabicPeriod"/>
            </a:pPr>
            <a:r>
              <a:rPr lang="en" sz="2550">
                <a:solidFill>
                  <a:schemeClr val="lt1"/>
                </a:solidFill>
                <a:latin typeface="Open Sans"/>
                <a:ea typeface="Open Sans"/>
                <a:cs typeface="Open Sans"/>
                <a:sym typeface="Open Sans"/>
              </a:rPr>
              <a:t>转至 </a:t>
            </a:r>
            <a:r>
              <a:rPr lang="en" sz="2550" b="1" u="sng">
                <a:solidFill>
                  <a:schemeClr val="hlink"/>
                </a:solidFill>
                <a:latin typeface="Open Sans"/>
                <a:ea typeface="Open Sans"/>
                <a:cs typeface="Open Sans"/>
                <a:sym typeface="Open Sans"/>
                <a:hlinkClick r:id="rId3"/>
              </a:rPr>
              <a:t>codecombat.com/ai</a:t>
            </a:r>
            <a:endParaRPr sz="2550" b="1">
              <a:solidFill>
                <a:schemeClr val="lt1"/>
              </a:solidFill>
              <a:latin typeface="Open Sans"/>
              <a:ea typeface="Open Sans"/>
              <a:cs typeface="Open Sans"/>
              <a:sym typeface="Open Sans"/>
            </a:endParaRPr>
          </a:p>
          <a:p>
            <a:pPr marL="457200" lvl="0" indent="-390525" algn="l" rtl="0">
              <a:spcBef>
                <a:spcPts val="1000"/>
              </a:spcBef>
              <a:spcAft>
                <a:spcPts val="0"/>
              </a:spcAft>
              <a:buClr>
                <a:schemeClr val="lt1"/>
              </a:buClr>
              <a:buSzPts val="2550"/>
              <a:buFont typeface="Open Sans"/>
              <a:buAutoNum type="arabicPeriod"/>
            </a:pPr>
            <a:r>
              <a:rPr lang="en" sz="2550">
                <a:solidFill>
                  <a:schemeClr val="lt1"/>
                </a:solidFill>
                <a:latin typeface="Open Sans"/>
                <a:ea typeface="Open Sans"/>
                <a:cs typeface="Open Sans"/>
                <a:sym typeface="Open Sans"/>
              </a:rPr>
              <a:t>在创建模式下打开 DALL-E 3。</a:t>
            </a:r>
            <a:endParaRPr sz="2550">
              <a:solidFill>
                <a:schemeClr val="lt1"/>
              </a:solidFill>
              <a:latin typeface="Open Sans"/>
              <a:ea typeface="Open Sans"/>
              <a:cs typeface="Open Sans"/>
              <a:sym typeface="Open Sans"/>
            </a:endParaRPr>
          </a:p>
          <a:p>
            <a:pPr marL="457200" lvl="0" indent="-390525" algn="l" rtl="0">
              <a:spcBef>
                <a:spcPts val="1000"/>
              </a:spcBef>
              <a:spcAft>
                <a:spcPts val="1000"/>
              </a:spcAft>
              <a:buClr>
                <a:schemeClr val="lt1"/>
              </a:buClr>
              <a:buSzPts val="2550"/>
              <a:buFont typeface="Open Sans"/>
              <a:buAutoNum type="arabicPeriod"/>
            </a:pPr>
            <a:r>
              <a:rPr lang="en" sz="2550">
                <a:solidFill>
                  <a:schemeClr val="lt1"/>
                </a:solidFill>
                <a:latin typeface="Open Sans"/>
                <a:ea typeface="Open Sans"/>
                <a:cs typeface="Open Sans"/>
                <a:sym typeface="Open Sans"/>
              </a:rPr>
              <a:t>用特定的艺术风格创作你最喜欢的动物形象。</a:t>
            </a:r>
            <a:endParaRPr sz="2550" b="1" i="1">
              <a:solidFill>
                <a:schemeClr val="lt1"/>
              </a:solidFill>
              <a:latin typeface="Open Sans"/>
              <a:ea typeface="Open Sans"/>
              <a:cs typeface="Open Sans"/>
              <a:sym typeface="Open Sans"/>
            </a:endParaRPr>
          </a:p>
        </p:txBody>
      </p:sp>
      <p:pic>
        <p:nvPicPr>
          <p:cNvPr id="198" name="Google Shape;198;p35"/>
          <p:cNvPicPr preferRelativeResize="0"/>
          <p:nvPr/>
        </p:nvPicPr>
        <p:blipFill rotWithShape="1">
          <a:blip r:embed="rId4">
            <a:alphaModFix/>
          </a:blip>
          <a:srcRect l="3963" r="3004"/>
          <a:stretch/>
        </p:blipFill>
        <p:spPr>
          <a:xfrm>
            <a:off x="5159075" y="1152475"/>
            <a:ext cx="3673225" cy="3416400"/>
          </a:xfrm>
          <a:prstGeom prst="rect">
            <a:avLst/>
          </a:prstGeom>
          <a:noFill/>
          <a:ln w="9525" cap="flat" cmpd="sng">
            <a:solidFill>
              <a:srgbClr val="363740"/>
            </a:solidFill>
            <a:prstDash val="solid"/>
            <a:round/>
            <a:headEnd type="none" w="sm" len="sm"/>
            <a:tailEnd type="none" w="sm" len="sm"/>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02"/>
        <p:cNvGrpSpPr/>
        <p:nvPr/>
      </p:nvGrpSpPr>
      <p:grpSpPr>
        <a:xfrm>
          <a:off x="0" y="0"/>
          <a:ext cx="0" cy="0"/>
          <a:chOff x="0" y="0"/>
          <a:chExt cx="0" cy="0"/>
        </a:xfrm>
      </p:grpSpPr>
      <p:pic>
        <p:nvPicPr>
          <p:cNvPr id="203" name="Google Shape;203;p36"/>
          <p:cNvPicPr preferRelativeResize="0"/>
          <p:nvPr/>
        </p:nvPicPr>
        <p:blipFill>
          <a:blip r:embed="rId3">
            <a:alphaModFix/>
          </a:blip>
          <a:stretch>
            <a:fillRect/>
          </a:stretch>
        </p:blipFill>
        <p:spPr>
          <a:xfrm rot="-5400000">
            <a:off x="2000250" y="2000250"/>
            <a:ext cx="9144000" cy="5143500"/>
          </a:xfrm>
          <a:prstGeom prst="rect">
            <a:avLst/>
          </a:prstGeom>
          <a:noFill/>
          <a:ln>
            <a:noFill/>
          </a:ln>
        </p:spPr>
      </p:pic>
      <p:sp>
        <p:nvSpPr>
          <p:cNvPr id="204" name="Google Shape;204;p3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SzPts val="990"/>
              <a:buNone/>
            </a:pPr>
            <a:r>
              <a:rPr lang="en" sz="3311" b="1">
                <a:solidFill>
                  <a:schemeClr val="lt1"/>
                </a:solidFill>
                <a:latin typeface="Plus Jakarta Sans"/>
                <a:ea typeface="Plus Jakarta Sans"/>
                <a:cs typeface="Plus Jakarta Sans"/>
                <a:sym typeface="Plus Jakarta Sans"/>
              </a:rPr>
              <a:t>聊天</a:t>
            </a:r>
            <a:endParaRPr sz="3311" b="1">
              <a:solidFill>
                <a:schemeClr val="lt1"/>
              </a:solidFill>
              <a:latin typeface="Plus Jakarta Sans"/>
              <a:ea typeface="Plus Jakarta Sans"/>
              <a:cs typeface="Plus Jakarta Sans"/>
              <a:sym typeface="Plus Jakarta Sans"/>
            </a:endParaRPr>
          </a:p>
        </p:txBody>
      </p:sp>
      <p:sp>
        <p:nvSpPr>
          <p:cNvPr id="205" name="Google Shape;205;p36"/>
          <p:cNvSpPr/>
          <p:nvPr/>
        </p:nvSpPr>
        <p:spPr>
          <a:xfrm>
            <a:off x="484700" y="3881100"/>
            <a:ext cx="992700" cy="920700"/>
          </a:xfrm>
          <a:prstGeom prst="ellipse">
            <a:avLst/>
          </a:prstGeom>
          <a:solidFill>
            <a:srgbClr val="FFE356"/>
          </a:solidFill>
          <a:ln w="9525" cap="flat" cmpd="sng">
            <a:solidFill>
              <a:srgbClr val="FFE356"/>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4000"/>
              <a:t>🧑‍🏫</a:t>
            </a:r>
            <a:endParaRPr sz="4000"/>
          </a:p>
        </p:txBody>
      </p:sp>
      <p:sp>
        <p:nvSpPr>
          <p:cNvPr id="206" name="Google Shape;206;p36"/>
          <p:cNvSpPr/>
          <p:nvPr/>
        </p:nvSpPr>
        <p:spPr>
          <a:xfrm>
            <a:off x="1324200" y="1262400"/>
            <a:ext cx="6563100" cy="2618700"/>
          </a:xfrm>
          <a:prstGeom prst="wedgeRoundRectCallout">
            <a:avLst>
              <a:gd name="adj1" fmla="val -44740"/>
              <a:gd name="adj2" fmla="val 66565"/>
              <a:gd name="adj3" fmla="val 0"/>
            </a:avLst>
          </a:prstGeom>
          <a:solidFill>
            <a:srgbClr val="FFE356"/>
          </a:solidFill>
          <a:ln w="9525" cap="flat" cmpd="sng">
            <a:solidFill>
              <a:srgbClr val="FFE356"/>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3500" b="1" i="1">
                <a:solidFill>
                  <a:srgbClr val="181818"/>
                </a:solidFill>
                <a:latin typeface="Open Sans"/>
                <a:ea typeface="Open Sans"/>
                <a:cs typeface="Open Sans"/>
                <a:sym typeface="Open Sans"/>
              </a:rPr>
              <a:t>您最喜欢生成的图像是什么？</a:t>
            </a:r>
            <a:endParaRPr sz="3500" b="1" i="1">
              <a:solidFill>
                <a:srgbClr val="181818"/>
              </a:solidFill>
              <a:latin typeface="Open Sans"/>
              <a:ea typeface="Open Sans"/>
              <a:cs typeface="Open Sans"/>
              <a:sym typeface="Open Sans"/>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06"/>
        <p:cNvGrpSpPr/>
        <p:nvPr/>
      </p:nvGrpSpPr>
      <p:grpSpPr>
        <a:xfrm>
          <a:off x="0" y="0"/>
          <a:ext cx="0" cy="0"/>
          <a:chOff x="0" y="0"/>
          <a:chExt cx="0" cy="0"/>
        </a:xfrm>
      </p:grpSpPr>
      <p:pic>
        <p:nvPicPr>
          <p:cNvPr id="107" name="Google Shape;107;p26"/>
          <p:cNvPicPr preferRelativeResize="0"/>
          <p:nvPr/>
        </p:nvPicPr>
        <p:blipFill>
          <a:blip r:embed="rId3">
            <a:alphaModFix/>
          </a:blip>
          <a:stretch>
            <a:fillRect/>
          </a:stretch>
        </p:blipFill>
        <p:spPr>
          <a:xfrm>
            <a:off x="0" y="0"/>
            <a:ext cx="9144000" cy="5143500"/>
          </a:xfrm>
          <a:prstGeom prst="rect">
            <a:avLst/>
          </a:prstGeom>
          <a:noFill/>
          <a:ln>
            <a:noFill/>
          </a:ln>
        </p:spPr>
      </p:pic>
      <p:sp>
        <p:nvSpPr>
          <p:cNvPr id="108" name="Google Shape;108;p26"/>
          <p:cNvSpPr txBox="1">
            <a:spLocks noGrp="1"/>
          </p:cNvSpPr>
          <p:nvPr>
            <p:ph type="title"/>
          </p:nvPr>
        </p:nvSpPr>
        <p:spPr>
          <a:xfrm>
            <a:off x="311700" y="445025"/>
            <a:ext cx="42603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SzPts val="990"/>
              <a:buNone/>
            </a:pPr>
            <a:r>
              <a:rPr lang="en" sz="3311" b="1" dirty="0">
                <a:solidFill>
                  <a:schemeClr val="lt1"/>
                </a:solidFill>
                <a:latin typeface="Plus Jakarta Sans"/>
                <a:ea typeface="Plus Jakarta Sans"/>
                <a:cs typeface="Plus Jakarta Sans"/>
                <a:sym typeface="Plus Jakarta Sans"/>
              </a:rPr>
              <a:t>今天的</a:t>
            </a:r>
            <a:r>
              <a:rPr lang="zh-CN" altLang="en-US" sz="3311" b="1" dirty="0">
                <a:solidFill>
                  <a:schemeClr val="lt1"/>
                </a:solidFill>
                <a:latin typeface="Plus Jakarta Sans"/>
                <a:ea typeface="Plus Jakarta Sans"/>
                <a:cs typeface="Plus Jakarta Sans"/>
                <a:sym typeface="Plus Jakarta Sans"/>
              </a:rPr>
              <a:t>课</a:t>
            </a:r>
            <a:r>
              <a:rPr lang="en" sz="3311" b="1" dirty="0">
                <a:solidFill>
                  <a:schemeClr val="lt1"/>
                </a:solidFill>
                <a:latin typeface="Plus Jakarta Sans"/>
                <a:ea typeface="Plus Jakarta Sans"/>
                <a:cs typeface="Plus Jakarta Sans"/>
                <a:sym typeface="Plus Jakarta Sans"/>
              </a:rPr>
              <a:t>程</a:t>
            </a:r>
            <a:endParaRPr sz="3311" b="1" dirty="0">
              <a:solidFill>
                <a:schemeClr val="lt1"/>
              </a:solidFill>
              <a:latin typeface="Plus Jakarta Sans"/>
              <a:ea typeface="Plus Jakarta Sans"/>
              <a:cs typeface="Plus Jakarta Sans"/>
              <a:sym typeface="Plus Jakarta Sans"/>
            </a:endParaRPr>
          </a:p>
        </p:txBody>
      </p:sp>
      <p:sp>
        <p:nvSpPr>
          <p:cNvPr id="109" name="Google Shape;109;p26"/>
          <p:cNvSpPr txBox="1">
            <a:spLocks noGrp="1"/>
          </p:cNvSpPr>
          <p:nvPr>
            <p:ph type="body" idx="1"/>
          </p:nvPr>
        </p:nvSpPr>
        <p:spPr>
          <a:xfrm>
            <a:off x="311700" y="1152475"/>
            <a:ext cx="4960200" cy="3694200"/>
          </a:xfrm>
          <a:prstGeom prst="rect">
            <a:avLst/>
          </a:prstGeom>
          <a:ln w="9525" cap="flat" cmpd="sng">
            <a:solidFill>
              <a:srgbClr val="363740"/>
            </a:solidFill>
            <a:prstDash val="solid"/>
            <a:round/>
            <a:headEnd type="none" w="sm" len="sm"/>
            <a:tailEnd type="none" w="sm" len="sm"/>
          </a:ln>
        </p:spPr>
        <p:txBody>
          <a:bodyPr spcFirstLastPara="1" wrap="square" lIns="91425" tIns="91425" rIns="91425" bIns="91425" anchor="t" anchorCtr="0">
            <a:noAutofit/>
          </a:bodyPr>
          <a:lstStyle/>
          <a:p>
            <a:pPr marL="457200" lvl="0" indent="-393700" algn="l" rtl="0">
              <a:spcBef>
                <a:spcPts val="0"/>
              </a:spcBef>
              <a:spcAft>
                <a:spcPts val="0"/>
              </a:spcAft>
              <a:buClr>
                <a:schemeClr val="lt1"/>
              </a:buClr>
              <a:buSzPts val="2600"/>
              <a:buFont typeface="Open Sans"/>
              <a:buChar char="●"/>
            </a:pPr>
            <a:r>
              <a:rPr lang="en" sz="2400" b="1" dirty="0">
                <a:solidFill>
                  <a:schemeClr val="lt1"/>
                </a:solidFill>
                <a:latin typeface="Open Sans"/>
                <a:ea typeface="Open Sans"/>
                <a:cs typeface="Open Sans"/>
                <a:sym typeface="Open Sans"/>
              </a:rPr>
              <a:t>聊天：</a:t>
            </a:r>
            <a:r>
              <a:rPr lang="en" sz="2400" i="1" dirty="0">
                <a:solidFill>
                  <a:schemeClr val="lt1"/>
                </a:solidFill>
                <a:latin typeface="Open Sans"/>
                <a:ea typeface="Open Sans"/>
                <a:cs typeface="Open Sans"/>
                <a:sym typeface="Open Sans"/>
              </a:rPr>
              <a:t>什么是生成式人工智能？</a:t>
            </a:r>
            <a:endParaRPr sz="2400" i="1" dirty="0">
              <a:solidFill>
                <a:schemeClr val="lt1"/>
              </a:solidFill>
              <a:latin typeface="Open Sans"/>
              <a:ea typeface="Open Sans"/>
              <a:cs typeface="Open Sans"/>
              <a:sym typeface="Open Sans"/>
            </a:endParaRPr>
          </a:p>
          <a:p>
            <a:pPr marL="457200" lvl="0" indent="-393700" algn="l" rtl="0">
              <a:spcBef>
                <a:spcPts val="1000"/>
              </a:spcBef>
              <a:spcAft>
                <a:spcPts val="0"/>
              </a:spcAft>
              <a:buClr>
                <a:schemeClr val="lt1"/>
              </a:buClr>
              <a:buSzPts val="2600"/>
              <a:buFont typeface="Open Sans"/>
              <a:buChar char="●"/>
            </a:pPr>
            <a:r>
              <a:rPr lang="en" sz="2400" b="1" dirty="0">
                <a:solidFill>
                  <a:schemeClr val="lt1"/>
                </a:solidFill>
                <a:latin typeface="Open Sans"/>
                <a:ea typeface="Open Sans"/>
                <a:cs typeface="Open Sans"/>
                <a:sym typeface="Open Sans"/>
              </a:rPr>
              <a:t>学习：</a:t>
            </a:r>
            <a:r>
              <a:rPr lang="en" sz="2400" i="1" dirty="0">
                <a:solidFill>
                  <a:schemeClr val="lt1"/>
                </a:solidFill>
                <a:latin typeface="Open Sans"/>
                <a:ea typeface="Open Sans"/>
                <a:cs typeface="Open Sans"/>
                <a:sym typeface="Open Sans"/>
              </a:rPr>
              <a:t>使用 DALL-E 3 创建图像</a:t>
            </a:r>
            <a:endParaRPr sz="2400" i="1" dirty="0">
              <a:solidFill>
                <a:schemeClr val="lt1"/>
              </a:solidFill>
              <a:latin typeface="Open Sans"/>
              <a:ea typeface="Open Sans"/>
              <a:cs typeface="Open Sans"/>
              <a:sym typeface="Open Sans"/>
            </a:endParaRPr>
          </a:p>
          <a:p>
            <a:pPr marL="457200" lvl="0" indent="-393700" algn="l" rtl="0">
              <a:spcBef>
                <a:spcPts val="1000"/>
              </a:spcBef>
              <a:spcAft>
                <a:spcPts val="0"/>
              </a:spcAft>
              <a:buClr>
                <a:schemeClr val="lt1"/>
              </a:buClr>
              <a:buSzPts val="2600"/>
              <a:buFont typeface="Open Sans"/>
              <a:buChar char="●"/>
            </a:pPr>
            <a:r>
              <a:rPr lang="zh-CN" altLang="en-US" sz="2400" dirty="0">
                <a:solidFill>
                  <a:schemeClr val="lt1"/>
                </a:solidFill>
                <a:latin typeface="Open Sans"/>
                <a:ea typeface="Open Sans"/>
                <a:cs typeface="Open Sans"/>
                <a:sym typeface="Open Sans"/>
              </a:rPr>
              <a:t>创作</a:t>
            </a:r>
            <a:r>
              <a:rPr lang="zh-CN" altLang="en-US" sz="2400" i="1" dirty="0">
                <a:solidFill>
                  <a:schemeClr val="lt1"/>
                </a:solidFill>
                <a:latin typeface="Open Sans"/>
                <a:ea typeface="Open Sans"/>
                <a:cs typeface="Open Sans"/>
                <a:sym typeface="Open Sans"/>
              </a:rPr>
              <a:t>：</a:t>
            </a:r>
            <a:r>
              <a:rPr lang="en" sz="2400" i="1" dirty="0">
                <a:solidFill>
                  <a:schemeClr val="lt1"/>
                </a:solidFill>
                <a:latin typeface="Open Sans"/>
                <a:ea typeface="Open Sans"/>
                <a:cs typeface="Open Sans"/>
                <a:sym typeface="Open Sans"/>
              </a:rPr>
              <a:t>立体派猫咪</a:t>
            </a:r>
            <a:endParaRPr sz="2400" i="1" dirty="0">
              <a:solidFill>
                <a:schemeClr val="lt1"/>
              </a:solidFill>
              <a:latin typeface="Open Sans"/>
              <a:ea typeface="Open Sans"/>
              <a:cs typeface="Open Sans"/>
              <a:sym typeface="Open Sans"/>
            </a:endParaRPr>
          </a:p>
          <a:p>
            <a:pPr marL="457200" lvl="0" indent="-393700" algn="l" rtl="0">
              <a:spcBef>
                <a:spcPts val="1000"/>
              </a:spcBef>
              <a:spcAft>
                <a:spcPts val="0"/>
              </a:spcAft>
              <a:buClr>
                <a:schemeClr val="lt1"/>
              </a:buClr>
              <a:buSzPts val="2600"/>
              <a:buFont typeface="Open Sans"/>
              <a:buChar char="●"/>
            </a:pPr>
            <a:r>
              <a:rPr lang="en" sz="2400" b="1" dirty="0">
                <a:solidFill>
                  <a:schemeClr val="lt1"/>
                </a:solidFill>
                <a:latin typeface="Open Sans"/>
                <a:ea typeface="Open Sans"/>
                <a:cs typeface="Open Sans"/>
                <a:sym typeface="Open Sans"/>
              </a:rPr>
              <a:t>创作：</a:t>
            </a:r>
            <a:r>
              <a:rPr lang="en" sz="2400" i="1" dirty="0">
                <a:solidFill>
                  <a:schemeClr val="lt1"/>
                </a:solidFill>
                <a:latin typeface="Open Sans"/>
                <a:ea typeface="Open Sans"/>
                <a:cs typeface="Open Sans"/>
                <a:sym typeface="Open Sans"/>
              </a:rPr>
              <a:t>人工智能艺术项目</a:t>
            </a:r>
            <a:endParaRPr sz="2400" i="1" dirty="0">
              <a:solidFill>
                <a:schemeClr val="lt1"/>
              </a:solidFill>
              <a:latin typeface="Open Sans"/>
              <a:ea typeface="Open Sans"/>
              <a:cs typeface="Open Sans"/>
              <a:sym typeface="Open Sans"/>
            </a:endParaRPr>
          </a:p>
          <a:p>
            <a:pPr marL="457200" lvl="0" indent="-393700" algn="l" rtl="0">
              <a:spcBef>
                <a:spcPts val="1000"/>
              </a:spcBef>
              <a:spcAft>
                <a:spcPts val="1000"/>
              </a:spcAft>
              <a:buClr>
                <a:schemeClr val="lt1"/>
              </a:buClr>
              <a:buSzPts val="2600"/>
              <a:buFont typeface="Open Sans"/>
              <a:buChar char="●"/>
            </a:pPr>
            <a:r>
              <a:rPr lang="en" sz="2400" b="1" dirty="0">
                <a:solidFill>
                  <a:schemeClr val="lt1"/>
                </a:solidFill>
                <a:latin typeface="Open Sans"/>
                <a:ea typeface="Open Sans"/>
                <a:cs typeface="Open Sans"/>
                <a:sym typeface="Open Sans"/>
              </a:rPr>
              <a:t>结束</a:t>
            </a:r>
            <a:r>
              <a:rPr lang="zh-CN" altLang="en-US" sz="2400" b="1" dirty="0">
                <a:solidFill>
                  <a:schemeClr val="lt1"/>
                </a:solidFill>
                <a:latin typeface="Open Sans"/>
                <a:ea typeface="Open Sans"/>
                <a:cs typeface="Open Sans"/>
                <a:sym typeface="Open Sans"/>
              </a:rPr>
              <a:t>：</a:t>
            </a:r>
            <a:r>
              <a:rPr lang="zh-CN" altLang="en-US" sz="2400" i="1" dirty="0">
                <a:solidFill>
                  <a:schemeClr val="lt1"/>
                </a:solidFill>
                <a:latin typeface="Open Sans"/>
                <a:ea typeface="Open Sans"/>
                <a:cs typeface="Open Sans"/>
                <a:sym typeface="Open Sans"/>
              </a:rPr>
              <a:t>思考</a:t>
            </a:r>
            <a:endParaRPr sz="2400" i="1" dirty="0">
              <a:solidFill>
                <a:schemeClr val="lt1"/>
              </a:solidFill>
              <a:latin typeface="Open Sans"/>
              <a:ea typeface="Open Sans"/>
              <a:cs typeface="Open Sans"/>
              <a:sym typeface="Open Sans"/>
            </a:endParaRPr>
          </a:p>
        </p:txBody>
      </p:sp>
      <p:sp>
        <p:nvSpPr>
          <p:cNvPr id="111" name="Google Shape;111;p26"/>
          <p:cNvSpPr txBox="1"/>
          <p:nvPr/>
        </p:nvSpPr>
        <p:spPr>
          <a:xfrm>
            <a:off x="5418400" y="3940900"/>
            <a:ext cx="3416400" cy="905700"/>
          </a:xfrm>
          <a:prstGeom prst="rect">
            <a:avLst/>
          </a:prstGeom>
          <a:noFill/>
          <a:ln>
            <a:noFill/>
          </a:ln>
        </p:spPr>
        <p:txBody>
          <a:bodyPr spcFirstLastPara="1" wrap="square" lIns="91425" tIns="91425" rIns="91425" bIns="91425" anchor="ctr" anchorCtr="0">
            <a:noAutofit/>
          </a:bodyPr>
          <a:lstStyle/>
          <a:p>
            <a:pPr marL="0" lvl="0" indent="0" algn="l" rtl="0">
              <a:lnSpc>
                <a:spcPct val="115000"/>
              </a:lnSpc>
              <a:spcBef>
                <a:spcPts val="0"/>
              </a:spcBef>
              <a:spcAft>
                <a:spcPts val="0"/>
              </a:spcAft>
              <a:buNone/>
            </a:pPr>
            <a:r>
              <a:rPr lang="zh-CN" altLang="en-US" sz="1200" b="1" i="1" dirty="0">
                <a:solidFill>
                  <a:schemeClr val="lt1"/>
                </a:solidFill>
                <a:latin typeface="Open Sans"/>
                <a:ea typeface="Open Sans"/>
                <a:cs typeface="Open Sans"/>
                <a:sym typeface="Open Sans"/>
              </a:rPr>
              <a:t>模型</a:t>
            </a:r>
            <a:r>
              <a:rPr lang="en" sz="1200" i="1" dirty="0">
                <a:solidFill>
                  <a:schemeClr val="lt1"/>
                </a:solidFill>
                <a:latin typeface="Open Sans"/>
                <a:ea typeface="Open Sans"/>
                <a:cs typeface="Open Sans"/>
                <a:sym typeface="Open Sans"/>
              </a:rPr>
              <a:t>Dall-</a:t>
            </a:r>
            <a:r>
              <a:rPr lang="en-US" altLang="zh-CN" sz="1200" i="1" dirty="0">
                <a:solidFill>
                  <a:schemeClr val="lt1"/>
                </a:solidFill>
                <a:latin typeface="Open Sans"/>
                <a:ea typeface="Open Sans"/>
                <a:cs typeface="Open Sans"/>
                <a:sym typeface="Open Sans"/>
              </a:rPr>
              <a:t>E</a:t>
            </a:r>
            <a:r>
              <a:rPr lang="en" sz="1200" i="1" dirty="0">
                <a:solidFill>
                  <a:schemeClr val="lt1"/>
                </a:solidFill>
                <a:latin typeface="Open Sans"/>
                <a:ea typeface="Open Sans"/>
                <a:cs typeface="Open Sans"/>
                <a:sym typeface="Open Sans"/>
              </a:rPr>
              <a:t> 3</a:t>
            </a:r>
            <a:endParaRPr sz="1200" i="1" dirty="0">
              <a:solidFill>
                <a:schemeClr val="lt1"/>
              </a:solidFill>
              <a:latin typeface="Open Sans"/>
              <a:ea typeface="Open Sans"/>
              <a:cs typeface="Open Sans"/>
              <a:sym typeface="Open Sans"/>
            </a:endParaRPr>
          </a:p>
          <a:p>
            <a:pPr marL="0" lvl="0" indent="0" algn="l" rtl="0">
              <a:lnSpc>
                <a:spcPct val="115000"/>
              </a:lnSpc>
              <a:spcBef>
                <a:spcPts val="0"/>
              </a:spcBef>
              <a:spcAft>
                <a:spcPts val="0"/>
              </a:spcAft>
              <a:buNone/>
            </a:pPr>
            <a:r>
              <a:rPr lang="en" sz="1200" b="1" i="1" dirty="0">
                <a:solidFill>
                  <a:schemeClr val="lt1"/>
                </a:solidFill>
                <a:latin typeface="Open Sans"/>
                <a:ea typeface="Open Sans"/>
                <a:cs typeface="Open Sans"/>
                <a:sym typeface="Open Sans"/>
              </a:rPr>
              <a:t>提示：</a:t>
            </a:r>
            <a:r>
              <a:rPr lang="en" sz="1200" i="1" dirty="0">
                <a:solidFill>
                  <a:schemeClr val="lt1"/>
                </a:solidFill>
                <a:latin typeface="Open Sans"/>
                <a:ea typeface="Open Sans"/>
                <a:cs typeface="Open Sans"/>
                <a:sym typeface="Open Sans"/>
              </a:rPr>
              <a:t>用橙色画出一只猫的轮廓。猫的轮廓应该是手绘的，看起来比较凌乱。</a:t>
            </a:r>
            <a:endParaRPr sz="1200" b="1" i="1" dirty="0">
              <a:solidFill>
                <a:schemeClr val="lt1"/>
              </a:solidFill>
              <a:latin typeface="Open Sans"/>
              <a:ea typeface="Open Sans"/>
              <a:cs typeface="Open Sans"/>
              <a:sym typeface="Open Sans"/>
            </a:endParaRPr>
          </a:p>
        </p:txBody>
      </p:sp>
      <p:pic>
        <p:nvPicPr>
          <p:cNvPr id="3" name="图片 2">
            <a:extLst>
              <a:ext uri="{FF2B5EF4-FFF2-40B4-BE49-F238E27FC236}">
                <a16:creationId xmlns:a16="http://schemas.microsoft.com/office/drawing/2014/main" id="{800202C6-D86C-E032-9D74-94C2152BCFCE}"/>
              </a:ext>
            </a:extLst>
          </p:cNvPr>
          <p:cNvPicPr>
            <a:picLocks noChangeAspect="1"/>
          </p:cNvPicPr>
          <p:nvPr/>
        </p:nvPicPr>
        <p:blipFill>
          <a:blip r:embed="rId4"/>
          <a:stretch>
            <a:fillRect/>
          </a:stretch>
        </p:blipFill>
        <p:spPr>
          <a:xfrm>
            <a:off x="5444453" y="1009893"/>
            <a:ext cx="3585678" cy="2854705"/>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15"/>
        <p:cNvGrpSpPr/>
        <p:nvPr/>
      </p:nvGrpSpPr>
      <p:grpSpPr>
        <a:xfrm>
          <a:off x="0" y="0"/>
          <a:ext cx="0" cy="0"/>
          <a:chOff x="0" y="0"/>
          <a:chExt cx="0" cy="0"/>
        </a:xfrm>
      </p:grpSpPr>
      <p:pic>
        <p:nvPicPr>
          <p:cNvPr id="116" name="Google Shape;116;p27"/>
          <p:cNvPicPr preferRelativeResize="0"/>
          <p:nvPr/>
        </p:nvPicPr>
        <p:blipFill>
          <a:blip r:embed="rId3">
            <a:alphaModFix/>
          </a:blip>
          <a:stretch>
            <a:fillRect/>
          </a:stretch>
        </p:blipFill>
        <p:spPr>
          <a:xfrm>
            <a:off x="0" y="0"/>
            <a:ext cx="9144000" cy="5143495"/>
          </a:xfrm>
          <a:prstGeom prst="rect">
            <a:avLst/>
          </a:prstGeom>
          <a:noFill/>
          <a:ln>
            <a:noFill/>
          </a:ln>
        </p:spPr>
      </p:pic>
      <p:sp>
        <p:nvSpPr>
          <p:cNvPr id="117" name="Google Shape;117;p27"/>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SzPts val="990"/>
              <a:buNone/>
            </a:pPr>
            <a:r>
              <a:rPr lang="en" sz="3311" b="1">
                <a:solidFill>
                  <a:schemeClr val="lt1"/>
                </a:solidFill>
                <a:latin typeface="Plus Jakarta Sans"/>
                <a:ea typeface="Plus Jakarta Sans"/>
                <a:cs typeface="Plus Jakarta Sans"/>
                <a:sym typeface="Plus Jakarta Sans"/>
              </a:rPr>
              <a:t>我的目标</a:t>
            </a:r>
            <a:endParaRPr sz="3311" b="1">
              <a:solidFill>
                <a:schemeClr val="lt1"/>
              </a:solidFill>
              <a:latin typeface="Plus Jakarta Sans"/>
              <a:ea typeface="Plus Jakarta Sans"/>
              <a:cs typeface="Plus Jakarta Sans"/>
              <a:sym typeface="Plus Jakarta Sans"/>
            </a:endParaRPr>
          </a:p>
        </p:txBody>
      </p:sp>
      <p:sp>
        <p:nvSpPr>
          <p:cNvPr id="118" name="Google Shape;118;p27"/>
          <p:cNvSpPr txBox="1">
            <a:spLocks noGrp="1"/>
          </p:cNvSpPr>
          <p:nvPr>
            <p:ph type="body" idx="1"/>
          </p:nvPr>
        </p:nvSpPr>
        <p:spPr>
          <a:xfrm>
            <a:off x="311700" y="1152475"/>
            <a:ext cx="8520600" cy="3416400"/>
          </a:xfrm>
          <a:prstGeom prst="rect">
            <a:avLst/>
          </a:prstGeom>
          <a:ln w="9525" cap="flat" cmpd="sng">
            <a:solidFill>
              <a:srgbClr val="363740"/>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 sz="2000" i="1" dirty="0">
                <a:solidFill>
                  <a:schemeClr val="lt1"/>
                </a:solidFill>
                <a:latin typeface="Open Sans"/>
                <a:ea typeface="Open Sans"/>
                <a:cs typeface="Open Sans"/>
                <a:sym typeface="Open Sans"/>
              </a:rPr>
              <a:t>本课结束时，我将能够...</a:t>
            </a:r>
            <a:endParaRPr sz="2000" i="1" dirty="0">
              <a:solidFill>
                <a:schemeClr val="lt1"/>
              </a:solidFill>
              <a:latin typeface="Open Sans"/>
              <a:ea typeface="Open Sans"/>
              <a:cs typeface="Open Sans"/>
              <a:sym typeface="Open Sans"/>
            </a:endParaRPr>
          </a:p>
          <a:p>
            <a:pPr marL="457200" lvl="0" indent="-463550" algn="l" rtl="0">
              <a:spcBef>
                <a:spcPts val="1200"/>
              </a:spcBef>
              <a:spcAft>
                <a:spcPts val="0"/>
              </a:spcAft>
              <a:buClr>
                <a:schemeClr val="lt1"/>
              </a:buClr>
              <a:buSzPts val="3700"/>
              <a:buFont typeface="Open Sans"/>
              <a:buChar char="●"/>
            </a:pPr>
            <a:r>
              <a:rPr lang="en" sz="3600" dirty="0">
                <a:solidFill>
                  <a:schemeClr val="lt1"/>
                </a:solidFill>
                <a:latin typeface="Open Sans"/>
                <a:ea typeface="Open Sans"/>
                <a:cs typeface="Open Sans"/>
                <a:sym typeface="Open Sans"/>
              </a:rPr>
              <a:t>描述一件艺术作品所采用的</a:t>
            </a:r>
            <a:r>
              <a:rPr lang="en" sz="3600" b="1" dirty="0">
                <a:solidFill>
                  <a:schemeClr val="lt1"/>
                </a:solidFill>
                <a:highlight>
                  <a:srgbClr val="7A65FC"/>
                </a:highlight>
                <a:latin typeface="Open Sans"/>
                <a:ea typeface="Open Sans"/>
                <a:cs typeface="Open Sans"/>
                <a:sym typeface="Open Sans"/>
              </a:rPr>
              <a:t>艺术风格</a:t>
            </a:r>
            <a:r>
              <a:rPr lang="en" sz="3600" dirty="0">
                <a:solidFill>
                  <a:schemeClr val="lt1"/>
                </a:solidFill>
                <a:latin typeface="Open Sans"/>
                <a:ea typeface="Open Sans"/>
                <a:cs typeface="Open Sans"/>
                <a:sym typeface="Open Sans"/>
              </a:rPr>
              <a:t>。</a:t>
            </a:r>
            <a:endParaRPr sz="3600" dirty="0">
              <a:solidFill>
                <a:schemeClr val="lt1"/>
              </a:solidFill>
              <a:latin typeface="Open Sans"/>
              <a:ea typeface="Open Sans"/>
              <a:cs typeface="Open Sans"/>
              <a:sym typeface="Open Sans"/>
            </a:endParaRPr>
          </a:p>
          <a:p>
            <a:pPr marL="457200" lvl="0" indent="-463550" algn="l" rtl="0">
              <a:spcBef>
                <a:spcPts val="1200"/>
              </a:spcBef>
              <a:spcAft>
                <a:spcPts val="1200"/>
              </a:spcAft>
              <a:buClr>
                <a:schemeClr val="lt1"/>
              </a:buClr>
              <a:buSzPts val="3700"/>
              <a:buFont typeface="Open Sans"/>
              <a:buChar char="●"/>
            </a:pPr>
            <a:r>
              <a:rPr lang="en" sz="3600" dirty="0">
                <a:solidFill>
                  <a:schemeClr val="lt1"/>
                </a:solidFill>
                <a:latin typeface="Open Sans"/>
                <a:ea typeface="Open Sans"/>
                <a:cs typeface="Open Sans"/>
                <a:sym typeface="Open Sans"/>
              </a:rPr>
              <a:t>通过</a:t>
            </a:r>
            <a:r>
              <a:rPr lang="en" sz="3600" b="1" dirty="0">
                <a:solidFill>
                  <a:schemeClr val="lt1"/>
                </a:solidFill>
                <a:highlight>
                  <a:srgbClr val="7A65FC"/>
                </a:highlight>
                <a:latin typeface="Open Sans"/>
                <a:ea typeface="Open Sans"/>
                <a:cs typeface="Open Sans"/>
                <a:sym typeface="Open Sans"/>
              </a:rPr>
              <a:t>提示 DALL-E </a:t>
            </a:r>
            <a:r>
              <a:rPr lang="en" sz="3600" dirty="0">
                <a:solidFill>
                  <a:schemeClr val="lt1"/>
                </a:solidFill>
                <a:latin typeface="Open Sans"/>
                <a:ea typeface="Open Sans"/>
                <a:cs typeface="Open Sans"/>
                <a:sym typeface="Open Sans"/>
              </a:rPr>
              <a:t>创建图像 </a:t>
            </a:r>
            <a:r>
              <a:rPr lang="en" sz="3600" b="1" dirty="0">
                <a:solidFill>
                  <a:schemeClr val="lt1"/>
                </a:solidFill>
                <a:highlight>
                  <a:srgbClr val="7A65FC"/>
                </a:highlight>
                <a:latin typeface="Open Sans"/>
                <a:ea typeface="Open Sans"/>
                <a:cs typeface="Open Sans"/>
                <a:sym typeface="Open Sans"/>
              </a:rPr>
              <a:t>3 </a:t>
            </a:r>
            <a:r>
              <a:rPr lang="en" sz="3600" dirty="0">
                <a:solidFill>
                  <a:schemeClr val="lt1"/>
                </a:solidFill>
                <a:latin typeface="Open Sans"/>
                <a:ea typeface="Open Sans"/>
                <a:cs typeface="Open Sans"/>
                <a:sym typeface="Open Sans"/>
              </a:rPr>
              <a:t>。</a:t>
            </a:r>
            <a:endParaRPr sz="3600" dirty="0">
              <a:solidFill>
                <a:schemeClr val="lt1"/>
              </a:solidFill>
              <a:latin typeface="Open Sans"/>
              <a:ea typeface="Open Sans"/>
              <a:cs typeface="Open Sans"/>
              <a:sym typeface="Open Sans"/>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22"/>
        <p:cNvGrpSpPr/>
        <p:nvPr/>
      </p:nvGrpSpPr>
      <p:grpSpPr>
        <a:xfrm>
          <a:off x="0" y="0"/>
          <a:ext cx="0" cy="0"/>
          <a:chOff x="0" y="0"/>
          <a:chExt cx="0" cy="0"/>
        </a:xfrm>
      </p:grpSpPr>
      <p:pic>
        <p:nvPicPr>
          <p:cNvPr id="123" name="Google Shape;123;p28"/>
          <p:cNvPicPr preferRelativeResize="0"/>
          <p:nvPr/>
        </p:nvPicPr>
        <p:blipFill>
          <a:blip r:embed="rId3">
            <a:alphaModFix/>
          </a:blip>
          <a:stretch>
            <a:fillRect/>
          </a:stretch>
        </p:blipFill>
        <p:spPr>
          <a:xfrm rot="-5400000">
            <a:off x="2000250" y="2000250"/>
            <a:ext cx="9144000" cy="5143500"/>
          </a:xfrm>
          <a:prstGeom prst="rect">
            <a:avLst/>
          </a:prstGeom>
          <a:noFill/>
          <a:ln>
            <a:noFill/>
          </a:ln>
        </p:spPr>
      </p:pic>
      <p:sp>
        <p:nvSpPr>
          <p:cNvPr id="124" name="Google Shape;124;p28"/>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SzPts val="990"/>
              <a:buNone/>
            </a:pPr>
            <a:r>
              <a:rPr lang="en" sz="3311" b="1">
                <a:solidFill>
                  <a:schemeClr val="lt1"/>
                </a:solidFill>
                <a:latin typeface="Plus Jakarta Sans"/>
                <a:ea typeface="Plus Jakarta Sans"/>
                <a:cs typeface="Plus Jakarta Sans"/>
                <a:sym typeface="Plus Jakarta Sans"/>
              </a:rPr>
              <a:t>聊天</a:t>
            </a:r>
            <a:endParaRPr sz="3311" b="1">
              <a:solidFill>
                <a:schemeClr val="lt1"/>
              </a:solidFill>
              <a:latin typeface="Plus Jakarta Sans"/>
              <a:ea typeface="Plus Jakarta Sans"/>
              <a:cs typeface="Plus Jakarta Sans"/>
              <a:sym typeface="Plus Jakarta Sans"/>
            </a:endParaRPr>
          </a:p>
        </p:txBody>
      </p:sp>
      <p:sp>
        <p:nvSpPr>
          <p:cNvPr id="125" name="Google Shape;125;p28"/>
          <p:cNvSpPr/>
          <p:nvPr/>
        </p:nvSpPr>
        <p:spPr>
          <a:xfrm>
            <a:off x="484700" y="3881100"/>
            <a:ext cx="992700" cy="920700"/>
          </a:xfrm>
          <a:prstGeom prst="ellipse">
            <a:avLst/>
          </a:prstGeom>
          <a:solidFill>
            <a:srgbClr val="FFE356"/>
          </a:solidFill>
          <a:ln w="9525" cap="flat" cmpd="sng">
            <a:solidFill>
              <a:srgbClr val="FFE356"/>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4000"/>
              <a:t>🧑‍🏫</a:t>
            </a:r>
            <a:endParaRPr sz="4000"/>
          </a:p>
        </p:txBody>
      </p:sp>
      <p:sp>
        <p:nvSpPr>
          <p:cNvPr id="126" name="Google Shape;126;p28"/>
          <p:cNvSpPr/>
          <p:nvPr/>
        </p:nvSpPr>
        <p:spPr>
          <a:xfrm>
            <a:off x="1324200" y="1262400"/>
            <a:ext cx="6563100" cy="2618700"/>
          </a:xfrm>
          <a:prstGeom prst="wedgeRoundRectCallout">
            <a:avLst>
              <a:gd name="adj1" fmla="val -44740"/>
              <a:gd name="adj2" fmla="val 66565"/>
              <a:gd name="adj3" fmla="val 0"/>
            </a:avLst>
          </a:prstGeom>
          <a:solidFill>
            <a:srgbClr val="FFE356"/>
          </a:solidFill>
          <a:ln w="9525" cap="flat" cmpd="sng">
            <a:solidFill>
              <a:srgbClr val="FFE356"/>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3500" b="1" i="1">
                <a:solidFill>
                  <a:srgbClr val="181818"/>
                </a:solidFill>
                <a:latin typeface="Open Sans"/>
                <a:ea typeface="Open Sans"/>
                <a:cs typeface="Open Sans"/>
                <a:sym typeface="Open Sans"/>
              </a:rPr>
              <a:t>您对生成式人工智能了解多少？</a:t>
            </a:r>
            <a:endParaRPr sz="3500" b="1" i="1">
              <a:solidFill>
                <a:srgbClr val="181818"/>
              </a:solidFill>
              <a:latin typeface="Open Sans"/>
              <a:ea typeface="Open Sans"/>
              <a:cs typeface="Open Sans"/>
              <a:sym typeface="Open Sans"/>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30"/>
        <p:cNvGrpSpPr/>
        <p:nvPr/>
      </p:nvGrpSpPr>
      <p:grpSpPr>
        <a:xfrm>
          <a:off x="0" y="0"/>
          <a:ext cx="0" cy="0"/>
          <a:chOff x="0" y="0"/>
          <a:chExt cx="0" cy="0"/>
        </a:xfrm>
      </p:grpSpPr>
      <p:sp>
        <p:nvSpPr>
          <p:cNvPr id="131" name="Google Shape;131;p29"/>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SzPts val="990"/>
              <a:buNone/>
            </a:pPr>
            <a:r>
              <a:rPr lang="en" sz="3311" b="1">
                <a:solidFill>
                  <a:schemeClr val="lt1"/>
                </a:solidFill>
                <a:latin typeface="Plus Jakarta Sans"/>
                <a:ea typeface="Plus Jakarta Sans"/>
                <a:cs typeface="Plus Jakarta Sans"/>
                <a:sym typeface="Plus Jakarta Sans"/>
              </a:rPr>
              <a:t>生成式人工智能</a:t>
            </a:r>
            <a:endParaRPr sz="3311">
              <a:solidFill>
                <a:schemeClr val="lt1"/>
              </a:solidFill>
              <a:latin typeface="Plus Jakarta Sans"/>
              <a:ea typeface="Plus Jakarta Sans"/>
              <a:cs typeface="Plus Jakarta Sans"/>
              <a:sym typeface="Plus Jakarta Sans"/>
            </a:endParaRPr>
          </a:p>
        </p:txBody>
      </p:sp>
      <p:sp>
        <p:nvSpPr>
          <p:cNvPr id="132" name="Google Shape;132;p29"/>
          <p:cNvSpPr txBox="1">
            <a:spLocks noGrp="1"/>
          </p:cNvSpPr>
          <p:nvPr>
            <p:ph type="body" idx="1"/>
          </p:nvPr>
        </p:nvSpPr>
        <p:spPr>
          <a:xfrm>
            <a:off x="311700" y="1152475"/>
            <a:ext cx="4260300" cy="3416400"/>
          </a:xfrm>
          <a:prstGeom prst="rect">
            <a:avLst/>
          </a:prstGeom>
          <a:ln w="9525" cap="flat" cmpd="sng">
            <a:solidFill>
              <a:srgbClr val="363740"/>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 sz="2300">
                <a:solidFill>
                  <a:schemeClr val="lt1"/>
                </a:solidFill>
                <a:latin typeface="Open Sans"/>
                <a:ea typeface="Open Sans"/>
                <a:cs typeface="Open Sans"/>
                <a:sym typeface="Open Sans"/>
              </a:rPr>
              <a:t>生成式人工智能是一种计算机程序，它能在人类的</a:t>
            </a:r>
            <a:r>
              <a:rPr lang="en" sz="2300" b="1">
                <a:solidFill>
                  <a:schemeClr val="lt1"/>
                </a:solidFill>
                <a:highlight>
                  <a:srgbClr val="7A65FC"/>
                </a:highlight>
                <a:latin typeface="Open Sans"/>
                <a:ea typeface="Open Sans"/>
                <a:cs typeface="Open Sans"/>
                <a:sym typeface="Open Sans"/>
              </a:rPr>
              <a:t>提示下</a:t>
            </a:r>
            <a:r>
              <a:rPr lang="en" sz="2300">
                <a:solidFill>
                  <a:schemeClr val="lt1"/>
                </a:solidFill>
                <a:latin typeface="Open Sans"/>
                <a:ea typeface="Open Sans"/>
                <a:cs typeface="Open Sans"/>
                <a:sym typeface="Open Sans"/>
              </a:rPr>
              <a:t>创造出艺术等新事物。</a:t>
            </a:r>
            <a:endParaRPr sz="2300">
              <a:solidFill>
                <a:schemeClr val="lt1"/>
              </a:solidFill>
              <a:latin typeface="Open Sans"/>
              <a:ea typeface="Open Sans"/>
              <a:cs typeface="Open Sans"/>
              <a:sym typeface="Open Sans"/>
            </a:endParaRPr>
          </a:p>
          <a:p>
            <a:pPr marL="0" lvl="0" indent="0" algn="l" rtl="0">
              <a:spcBef>
                <a:spcPts val="1000"/>
              </a:spcBef>
              <a:spcAft>
                <a:spcPts val="1000"/>
              </a:spcAft>
              <a:buNone/>
            </a:pPr>
            <a:r>
              <a:rPr lang="en" sz="2300">
                <a:solidFill>
                  <a:schemeClr val="lt1"/>
                </a:solidFill>
                <a:latin typeface="Open Sans"/>
                <a:ea typeface="Open Sans"/>
                <a:cs typeface="Open Sans"/>
                <a:sym typeface="Open Sans"/>
              </a:rPr>
              <a:t>它能创造新事物，是因为它先看到了许多理想创造的例子。</a:t>
            </a:r>
            <a:endParaRPr sz="2300">
              <a:solidFill>
                <a:schemeClr val="lt1"/>
              </a:solidFill>
              <a:latin typeface="Open Sans"/>
              <a:ea typeface="Open Sans"/>
              <a:cs typeface="Open Sans"/>
              <a:sym typeface="Open Sans"/>
            </a:endParaRPr>
          </a:p>
        </p:txBody>
      </p:sp>
      <p:pic>
        <p:nvPicPr>
          <p:cNvPr id="133" name="Google Shape;133;p29" descr="You've probably heard of ChatGPT, Midjourney, prompts and deepfakes. But what exactly is &quot;generative AI&quot;? That's what you'll learn in our explanatory video in two minutes!&#10;&#10;When new content is created by artificial intelligence (AI), it's called generative AI. This can be texts and images, but also videos, music or voices. Examples of generative AI are AI chatbots like ChatGPT and Google Bard, and text-to-image generators like Midjourney, Dall-E and Stable Diffusion.&#10;&#10;Do you want to learn more about AI? You can find free online courses on the AI Campus learning platform. Learn everything about AI online now at https://www.ai-campus.org!&#10;&#10;About the AI Campus: The AI Campus is the learning platform for artificial intelligence with free online courses, videos and podcasts to strengthen AI and data skills. As an R&amp;D project, the AI Campus is funded by the Federal Ministry of Education and Research (BMBF).&#10;&#10;Licence: CC BY-SA 4.0&#10;&#10;#AI #ArtificialIntelligence #KICampus #GenerativeAI #ChatGPT #Midjourney #LLM" title="Generative AI explained in 2 minutes">
            <a:hlinkClick r:id="rId3"/>
          </p:cNvPr>
          <p:cNvPicPr preferRelativeResize="0"/>
          <p:nvPr/>
        </p:nvPicPr>
        <p:blipFill>
          <a:blip r:embed="rId4">
            <a:alphaModFix/>
          </a:blip>
          <a:stretch>
            <a:fillRect/>
          </a:stretch>
        </p:blipFill>
        <p:spPr>
          <a:xfrm>
            <a:off x="4712300" y="1152475"/>
            <a:ext cx="4120000" cy="2317500"/>
          </a:xfrm>
          <a:prstGeom prst="rect">
            <a:avLst/>
          </a:prstGeom>
          <a:noFill/>
          <a:ln w="9525" cap="flat" cmpd="sng">
            <a:solidFill>
              <a:schemeClr val="dk2"/>
            </a:solidFill>
            <a:prstDash val="solid"/>
            <a:round/>
            <a:headEnd type="none" w="sm" len="sm"/>
            <a:tailEnd type="none" w="sm" len="sm"/>
          </a:ln>
        </p:spPr>
      </p:pic>
      <p:sp>
        <p:nvSpPr>
          <p:cNvPr id="134" name="Google Shape;134;p29"/>
          <p:cNvSpPr txBox="1"/>
          <p:nvPr/>
        </p:nvSpPr>
        <p:spPr>
          <a:xfrm>
            <a:off x="5056900" y="3469975"/>
            <a:ext cx="3430800" cy="3003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200" b="1" i="1" u="sng">
                <a:solidFill>
                  <a:schemeClr val="hlink"/>
                </a:solidFill>
                <a:latin typeface="Open Sans"/>
                <a:ea typeface="Open Sans"/>
                <a:cs typeface="Open Sans"/>
                <a:sym typeface="Open Sans"/>
                <a:hlinkClick r:id="rId5"/>
              </a:rPr>
              <a:t>视频来源</a:t>
            </a:r>
            <a:endParaRPr sz="1200" b="1" i="1">
              <a:solidFill>
                <a:schemeClr val="lt1"/>
              </a:solidFill>
              <a:latin typeface="Open Sans"/>
              <a:ea typeface="Open Sans"/>
              <a:cs typeface="Open Sans"/>
              <a:sym typeface="Open San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33"/>
                                        </p:tgtEl>
                                        <p:attrNameLst>
                                          <p:attrName>style.visibility</p:attrName>
                                        </p:attrNameLst>
                                      </p:cBhvr>
                                      <p:to>
                                        <p:strVal val="visible"/>
                                      </p:to>
                                    </p:set>
                                    <p:animEffect transition="in" filter="fade">
                                      <p:cBhvr>
                                        <p:cTn id="7" dur="1000"/>
                                        <p:tgtEl>
                                          <p:spTgt spid="1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38"/>
        <p:cNvGrpSpPr/>
        <p:nvPr/>
      </p:nvGrpSpPr>
      <p:grpSpPr>
        <a:xfrm>
          <a:off x="0" y="0"/>
          <a:ext cx="0" cy="0"/>
          <a:chOff x="0" y="0"/>
          <a:chExt cx="0" cy="0"/>
        </a:xfrm>
      </p:grpSpPr>
      <p:sp>
        <p:nvSpPr>
          <p:cNvPr id="139" name="Google Shape;139;p30"/>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SzPts val="990"/>
              <a:buNone/>
            </a:pPr>
            <a:r>
              <a:rPr lang="en" sz="3600" b="1" dirty="0">
                <a:solidFill>
                  <a:schemeClr val="lt1"/>
                </a:solidFill>
                <a:highlight>
                  <a:srgbClr val="7A65FC"/>
                </a:highlight>
                <a:latin typeface="Open Sans"/>
                <a:ea typeface="Open Sans"/>
                <a:cs typeface="Open Sans"/>
                <a:sym typeface="Open Sans"/>
              </a:rPr>
              <a:t>DALL-E</a:t>
            </a:r>
            <a:endParaRPr sz="3311" dirty="0">
              <a:solidFill>
                <a:schemeClr val="lt1"/>
              </a:solidFill>
              <a:latin typeface="Plus Jakarta Sans"/>
              <a:ea typeface="Plus Jakarta Sans"/>
              <a:cs typeface="Plus Jakarta Sans"/>
              <a:sym typeface="Plus Jakarta Sans"/>
            </a:endParaRPr>
          </a:p>
        </p:txBody>
      </p:sp>
      <p:sp>
        <p:nvSpPr>
          <p:cNvPr id="140" name="Google Shape;140;p30"/>
          <p:cNvSpPr txBox="1">
            <a:spLocks noGrp="1"/>
          </p:cNvSpPr>
          <p:nvPr>
            <p:ph type="body" idx="1"/>
          </p:nvPr>
        </p:nvSpPr>
        <p:spPr>
          <a:xfrm>
            <a:off x="311700" y="1152475"/>
            <a:ext cx="4260300" cy="3416400"/>
          </a:xfrm>
          <a:prstGeom prst="rect">
            <a:avLst/>
          </a:prstGeom>
          <a:ln w="9525" cap="flat" cmpd="sng">
            <a:solidFill>
              <a:srgbClr val="363740"/>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 sz="2500" b="1" dirty="0">
                <a:solidFill>
                  <a:schemeClr val="lt1"/>
                </a:solidFill>
                <a:highlight>
                  <a:srgbClr val="7A65FC"/>
                </a:highlight>
                <a:latin typeface="Open Sans"/>
                <a:ea typeface="Open Sans"/>
                <a:cs typeface="Open Sans"/>
                <a:sym typeface="Open Sans"/>
              </a:rPr>
              <a:t>DALL-E </a:t>
            </a:r>
            <a:r>
              <a:rPr lang="en" sz="2500" dirty="0">
                <a:solidFill>
                  <a:schemeClr val="lt1"/>
                </a:solidFill>
                <a:latin typeface="Open Sans"/>
                <a:ea typeface="Open Sans"/>
                <a:cs typeface="Open Sans"/>
                <a:sym typeface="Open Sans"/>
              </a:rPr>
              <a:t>是由 OpenAI 创建的文本到图像生成人工智能模型。</a:t>
            </a:r>
            <a:endParaRPr sz="2500" dirty="0">
              <a:solidFill>
                <a:schemeClr val="lt1"/>
              </a:solidFill>
              <a:latin typeface="Open Sans"/>
              <a:ea typeface="Open Sans"/>
              <a:cs typeface="Open Sans"/>
              <a:sym typeface="Open Sans"/>
            </a:endParaRPr>
          </a:p>
          <a:p>
            <a:pPr marL="0" lvl="0" indent="0" algn="l" rtl="0">
              <a:spcBef>
                <a:spcPts val="1000"/>
              </a:spcBef>
              <a:spcAft>
                <a:spcPts val="1000"/>
              </a:spcAft>
              <a:buNone/>
            </a:pPr>
            <a:r>
              <a:rPr lang="en" sz="2500" dirty="0">
                <a:solidFill>
                  <a:schemeClr val="lt1"/>
                </a:solidFill>
                <a:latin typeface="Open Sans"/>
                <a:ea typeface="Open Sans"/>
                <a:cs typeface="Open Sans"/>
                <a:sym typeface="Open Sans"/>
              </a:rPr>
              <a:t>即使</a:t>
            </a:r>
            <a:r>
              <a:rPr lang="en" sz="2500" b="1" dirty="0">
                <a:solidFill>
                  <a:schemeClr val="lt1"/>
                </a:solidFill>
                <a:highlight>
                  <a:srgbClr val="7A65FC"/>
                </a:highlight>
                <a:latin typeface="Open Sans"/>
                <a:ea typeface="Open Sans"/>
                <a:cs typeface="Open Sans"/>
                <a:sym typeface="Open Sans"/>
              </a:rPr>
              <a:t>提示</a:t>
            </a:r>
            <a:r>
              <a:rPr lang="en" sz="2500" dirty="0">
                <a:solidFill>
                  <a:schemeClr val="lt1"/>
                </a:solidFill>
                <a:latin typeface="Open Sans"/>
                <a:ea typeface="Open Sans"/>
                <a:cs typeface="Open Sans"/>
                <a:sym typeface="Open Sans"/>
              </a:rPr>
              <a:t>不清楚或写得不好，它也能快速生成图像。</a:t>
            </a:r>
            <a:endParaRPr sz="2500" dirty="0">
              <a:solidFill>
                <a:schemeClr val="lt1"/>
              </a:solidFill>
              <a:latin typeface="Open Sans"/>
              <a:ea typeface="Open Sans"/>
              <a:cs typeface="Open Sans"/>
              <a:sym typeface="Open Sans"/>
            </a:endParaRPr>
          </a:p>
        </p:txBody>
      </p:sp>
      <p:sp>
        <p:nvSpPr>
          <p:cNvPr id="141" name="Google Shape;141;p30"/>
          <p:cNvSpPr txBox="1"/>
          <p:nvPr/>
        </p:nvSpPr>
        <p:spPr>
          <a:xfrm>
            <a:off x="4724400" y="3633225"/>
            <a:ext cx="4107900" cy="3003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200" b="1" i="1" u="sng">
                <a:solidFill>
                  <a:schemeClr val="hlink"/>
                </a:solidFill>
                <a:latin typeface="Open Sans"/>
                <a:ea typeface="Open Sans"/>
                <a:cs typeface="Open Sans"/>
                <a:sym typeface="Open Sans"/>
                <a:hlinkClick r:id="rId3"/>
              </a:rPr>
              <a:t>视频来源</a:t>
            </a:r>
            <a:endParaRPr sz="1200" b="1" i="1">
              <a:solidFill>
                <a:schemeClr val="lt1"/>
              </a:solidFill>
              <a:latin typeface="Open Sans"/>
              <a:ea typeface="Open Sans"/>
              <a:cs typeface="Open Sans"/>
              <a:sym typeface="Open Sans"/>
            </a:endParaRPr>
          </a:p>
        </p:txBody>
      </p:sp>
      <p:pic>
        <p:nvPicPr>
          <p:cNvPr id="142" name="Google Shape;142;p30" descr="Our new text-to-image model, DALL·E 3, can translate nuanced requests into extremely detailed and accurate images. Coming soon to ChatGPT Plus &amp; Enterprise, which can help you craft amazing prompts to bring your ideas to life: https://openai.com/dall-e-3" title="Introducing DALL·E 3">
            <a:hlinkClick r:id="rId4"/>
          </p:cNvPr>
          <p:cNvPicPr preferRelativeResize="0"/>
          <p:nvPr/>
        </p:nvPicPr>
        <p:blipFill>
          <a:blip r:embed="rId5">
            <a:alphaModFix/>
          </a:blip>
          <a:stretch>
            <a:fillRect/>
          </a:stretch>
        </p:blipFill>
        <p:spPr>
          <a:xfrm>
            <a:off x="4724400" y="1170125"/>
            <a:ext cx="4107900" cy="2310694"/>
          </a:xfrm>
          <a:prstGeom prst="rect">
            <a:avLst/>
          </a:prstGeom>
          <a:noFill/>
          <a:ln w="9525" cap="flat" cmpd="sng">
            <a:solidFill>
              <a:srgbClr val="363740"/>
            </a:solidFill>
            <a:prstDash val="solid"/>
            <a:round/>
            <a:headEnd type="none" w="sm" len="sm"/>
            <a:tailEnd type="none" w="sm" len="sm"/>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2"/>
                                        </p:tgtEl>
                                        <p:attrNameLst>
                                          <p:attrName>style.visibility</p:attrName>
                                        </p:attrNameLst>
                                      </p:cBhvr>
                                      <p:to>
                                        <p:strVal val="visible"/>
                                      </p:to>
                                    </p:set>
                                    <p:animEffect transition="in" filter="fade">
                                      <p:cBhvr>
                                        <p:cTn id="7" dur="1000"/>
                                        <p:tgtEl>
                                          <p:spTgt spid="1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46"/>
        <p:cNvGrpSpPr/>
        <p:nvPr/>
      </p:nvGrpSpPr>
      <p:grpSpPr>
        <a:xfrm>
          <a:off x="0" y="0"/>
          <a:ext cx="0" cy="0"/>
          <a:chOff x="0" y="0"/>
          <a:chExt cx="0" cy="0"/>
        </a:xfrm>
      </p:grpSpPr>
      <p:sp>
        <p:nvSpPr>
          <p:cNvPr id="147" name="Google Shape;147;p31"/>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SzPts val="990"/>
              <a:buNone/>
            </a:pPr>
            <a:r>
              <a:rPr lang="en" sz="3311" b="1">
                <a:solidFill>
                  <a:schemeClr val="lt1"/>
                </a:solidFill>
                <a:latin typeface="Plus Jakarta Sans"/>
                <a:ea typeface="Plus Jakarta Sans"/>
                <a:cs typeface="Plus Jakarta Sans"/>
                <a:sym typeface="Plus Jakarta Sans"/>
              </a:rPr>
              <a:t>学习：</a:t>
            </a:r>
            <a:r>
              <a:rPr lang="en" sz="3311">
                <a:solidFill>
                  <a:schemeClr val="lt1"/>
                </a:solidFill>
                <a:latin typeface="Plus Jakarta Sans"/>
                <a:ea typeface="Plus Jakarta Sans"/>
                <a:cs typeface="Plus Jakarta Sans"/>
                <a:sym typeface="Plus Jakarta Sans"/>
              </a:rPr>
              <a:t>创造艺术</a:t>
            </a:r>
            <a:endParaRPr sz="3311">
              <a:solidFill>
                <a:schemeClr val="lt1"/>
              </a:solidFill>
              <a:latin typeface="Plus Jakarta Sans"/>
              <a:ea typeface="Plus Jakarta Sans"/>
              <a:cs typeface="Plus Jakarta Sans"/>
              <a:sym typeface="Plus Jakarta Sans"/>
            </a:endParaRPr>
          </a:p>
        </p:txBody>
      </p:sp>
      <p:sp>
        <p:nvSpPr>
          <p:cNvPr id="148" name="Google Shape;148;p31"/>
          <p:cNvSpPr txBox="1">
            <a:spLocks noGrp="1"/>
          </p:cNvSpPr>
          <p:nvPr>
            <p:ph type="body" idx="1"/>
          </p:nvPr>
        </p:nvSpPr>
        <p:spPr>
          <a:xfrm>
            <a:off x="311700" y="1152475"/>
            <a:ext cx="5068200" cy="3416400"/>
          </a:xfrm>
          <a:prstGeom prst="rect">
            <a:avLst/>
          </a:prstGeom>
          <a:ln w="9525" cap="flat" cmpd="sng">
            <a:solidFill>
              <a:srgbClr val="363740"/>
            </a:solidFill>
            <a:prstDash val="solid"/>
            <a:round/>
            <a:headEnd type="none" w="sm" len="sm"/>
            <a:tailEnd type="none" w="sm" len="sm"/>
          </a:ln>
        </p:spPr>
        <p:txBody>
          <a:bodyPr spcFirstLastPara="1" wrap="square" lIns="91425" tIns="91425" rIns="91425" bIns="91425" anchor="t" anchorCtr="0">
            <a:noAutofit/>
          </a:bodyPr>
          <a:lstStyle/>
          <a:p>
            <a:pPr marL="457200" lvl="0" indent="-361950" algn="l" rtl="0">
              <a:spcBef>
                <a:spcPts val="0"/>
              </a:spcBef>
              <a:spcAft>
                <a:spcPts val="0"/>
              </a:spcAft>
              <a:buClr>
                <a:schemeClr val="lt1"/>
              </a:buClr>
              <a:buSzPts val="2100"/>
              <a:buFont typeface="Open Sans"/>
              <a:buAutoNum type="arabicPeriod"/>
            </a:pPr>
            <a:r>
              <a:rPr lang="en" sz="2100" dirty="0">
                <a:solidFill>
                  <a:schemeClr val="lt1"/>
                </a:solidFill>
                <a:latin typeface="Open Sans"/>
                <a:ea typeface="Open Sans"/>
                <a:cs typeface="Open Sans"/>
                <a:sym typeface="Open Sans"/>
              </a:rPr>
              <a:t>转至 </a:t>
            </a:r>
            <a:r>
              <a:rPr lang="en" sz="2100" b="1" u="sng" dirty="0">
                <a:solidFill>
                  <a:schemeClr val="hlink"/>
                </a:solidFill>
                <a:latin typeface="Open Sans"/>
                <a:ea typeface="Open Sans"/>
                <a:cs typeface="Open Sans"/>
                <a:sym typeface="Open Sans"/>
                <a:hlinkClick r:id="rId3"/>
              </a:rPr>
              <a:t>codecombat.com/ai</a:t>
            </a:r>
            <a:endParaRPr sz="2100" b="1" dirty="0">
              <a:solidFill>
                <a:schemeClr val="lt1"/>
              </a:solidFill>
              <a:latin typeface="Open Sans"/>
              <a:ea typeface="Open Sans"/>
              <a:cs typeface="Open Sans"/>
              <a:sym typeface="Open Sans"/>
            </a:endParaRPr>
          </a:p>
          <a:p>
            <a:pPr marL="457200" lvl="0" indent="-361950" algn="l" rtl="0">
              <a:spcBef>
                <a:spcPts val="1000"/>
              </a:spcBef>
              <a:spcAft>
                <a:spcPts val="0"/>
              </a:spcAft>
              <a:buClr>
                <a:schemeClr val="lt1"/>
              </a:buClr>
              <a:buSzPts val="2100"/>
              <a:buFont typeface="Open Sans"/>
              <a:buAutoNum type="arabicPeriod"/>
            </a:pPr>
            <a:r>
              <a:rPr lang="en" sz="2100" dirty="0">
                <a:solidFill>
                  <a:schemeClr val="lt1"/>
                </a:solidFill>
                <a:latin typeface="Open Sans"/>
                <a:ea typeface="Open Sans"/>
                <a:cs typeface="Open Sans"/>
                <a:sym typeface="Open Sans"/>
              </a:rPr>
              <a:t>完成</a:t>
            </a:r>
            <a:r>
              <a:rPr lang="en" sz="2100" i="1" dirty="0">
                <a:solidFill>
                  <a:schemeClr val="lt1"/>
                </a:solidFill>
                <a:latin typeface="Open Sans"/>
                <a:ea typeface="Open Sans"/>
                <a:cs typeface="Open Sans"/>
                <a:sym typeface="Open Sans"/>
              </a:rPr>
              <a:t> "与 DALL-E 3 一起创造艺术 "</a:t>
            </a:r>
            <a:r>
              <a:rPr lang="en" sz="2100" dirty="0">
                <a:solidFill>
                  <a:schemeClr val="lt1"/>
                </a:solidFill>
                <a:latin typeface="Open Sans"/>
                <a:ea typeface="Open Sans"/>
                <a:cs typeface="Open Sans"/>
                <a:sym typeface="Open Sans"/>
              </a:rPr>
              <a:t>学习情景。</a:t>
            </a:r>
            <a:endParaRPr sz="2100" dirty="0">
              <a:solidFill>
                <a:schemeClr val="lt1"/>
              </a:solidFill>
              <a:latin typeface="Open Sans"/>
              <a:ea typeface="Open Sans"/>
              <a:cs typeface="Open Sans"/>
              <a:sym typeface="Open Sans"/>
            </a:endParaRPr>
          </a:p>
          <a:p>
            <a:pPr marL="457200" lvl="0" indent="-361950" algn="l" rtl="0">
              <a:spcBef>
                <a:spcPts val="1000"/>
              </a:spcBef>
              <a:spcAft>
                <a:spcPts val="0"/>
              </a:spcAft>
              <a:buClr>
                <a:schemeClr val="lt1"/>
              </a:buClr>
              <a:buSzPts val="2100"/>
              <a:buFont typeface="Open Sans"/>
              <a:buAutoNum type="arabicPeriod"/>
            </a:pPr>
            <a:r>
              <a:rPr lang="zh-CN" altLang="en-US" sz="2100" dirty="0">
                <a:solidFill>
                  <a:schemeClr val="lt1"/>
                </a:solidFill>
                <a:latin typeface="Open Sans"/>
                <a:ea typeface="Open Sans"/>
                <a:cs typeface="Open Sans"/>
                <a:sym typeface="Open Sans"/>
              </a:rPr>
              <a:t>思考</a:t>
            </a:r>
            <a:r>
              <a:rPr lang="en" sz="2100" dirty="0">
                <a:solidFill>
                  <a:schemeClr val="lt1"/>
                </a:solidFill>
                <a:latin typeface="Open Sans"/>
                <a:ea typeface="Open Sans"/>
                <a:cs typeface="Open Sans"/>
                <a:sym typeface="Open Sans"/>
              </a:rPr>
              <a:t>：</a:t>
            </a:r>
            <a:endParaRPr sz="2100" dirty="0">
              <a:solidFill>
                <a:schemeClr val="lt1"/>
              </a:solidFill>
              <a:latin typeface="Open Sans"/>
              <a:ea typeface="Open Sans"/>
              <a:cs typeface="Open Sans"/>
              <a:sym typeface="Open Sans"/>
            </a:endParaRPr>
          </a:p>
          <a:p>
            <a:pPr marL="914400" lvl="1" indent="-361950" algn="l" rtl="0">
              <a:spcBef>
                <a:spcPts val="1000"/>
              </a:spcBef>
              <a:spcAft>
                <a:spcPts val="1000"/>
              </a:spcAft>
              <a:buClr>
                <a:schemeClr val="lt1"/>
              </a:buClr>
              <a:buSzPts val="2100"/>
              <a:buFont typeface="Open Sans"/>
              <a:buChar char="○"/>
            </a:pPr>
            <a:r>
              <a:rPr lang="en" sz="2100" b="1" i="1" dirty="0">
                <a:solidFill>
                  <a:schemeClr val="lt1"/>
                </a:solidFill>
                <a:latin typeface="Open Sans"/>
                <a:ea typeface="Open Sans"/>
                <a:cs typeface="Open Sans"/>
                <a:sym typeface="Open Sans"/>
              </a:rPr>
              <a:t>对于想要</a:t>
            </a:r>
            <a:r>
              <a:rPr lang="en" sz="2100" b="1" i="1" dirty="0">
                <a:solidFill>
                  <a:schemeClr val="lt1"/>
                </a:solidFill>
                <a:highlight>
                  <a:srgbClr val="7A65FC"/>
                </a:highlight>
                <a:latin typeface="Open Sans"/>
                <a:ea typeface="Open Sans"/>
                <a:cs typeface="Open Sans"/>
                <a:sym typeface="Open Sans"/>
              </a:rPr>
              <a:t>提示《</a:t>
            </a:r>
            <a:r>
              <a:rPr lang="en" sz="2400" b="1" dirty="0">
                <a:solidFill>
                  <a:schemeClr val="lt1"/>
                </a:solidFill>
                <a:highlight>
                  <a:srgbClr val="7A65FC"/>
                </a:highlight>
                <a:latin typeface="Open Sans"/>
                <a:ea typeface="Open Sans"/>
                <a:cs typeface="Open Sans"/>
                <a:sym typeface="Open Sans"/>
              </a:rPr>
              <a:t> DALL-E </a:t>
            </a:r>
            <a:r>
              <a:rPr lang="en" sz="2100" b="1" i="1" dirty="0">
                <a:solidFill>
                  <a:schemeClr val="lt1"/>
                </a:solidFill>
                <a:highlight>
                  <a:srgbClr val="7A65FC"/>
                </a:highlight>
                <a:latin typeface="Open Sans"/>
                <a:ea typeface="Open Sans"/>
                <a:cs typeface="Open Sans"/>
                <a:sym typeface="Open Sans"/>
              </a:rPr>
              <a:t>》</a:t>
            </a:r>
            <a:r>
              <a:rPr lang="en" sz="2100" b="1" i="1" dirty="0">
                <a:solidFill>
                  <a:schemeClr val="lt1"/>
                </a:solidFill>
                <a:latin typeface="Open Sans"/>
                <a:ea typeface="Open Sans"/>
                <a:cs typeface="Open Sans"/>
                <a:sym typeface="Open Sans"/>
              </a:rPr>
              <a:t>以生成图像的人，您有什么建议？</a:t>
            </a:r>
            <a:endParaRPr sz="2100" b="1" i="1" dirty="0">
              <a:solidFill>
                <a:schemeClr val="lt1"/>
              </a:solidFill>
              <a:latin typeface="Open Sans"/>
              <a:ea typeface="Open Sans"/>
              <a:cs typeface="Open Sans"/>
              <a:sym typeface="Open Sans"/>
            </a:endParaRPr>
          </a:p>
        </p:txBody>
      </p:sp>
      <p:pic>
        <p:nvPicPr>
          <p:cNvPr id="149" name="Google Shape;149;p31"/>
          <p:cNvPicPr preferRelativeResize="0"/>
          <p:nvPr/>
        </p:nvPicPr>
        <p:blipFill rotWithShape="1">
          <a:blip r:embed="rId4">
            <a:alphaModFix/>
          </a:blip>
          <a:srcRect l="7855" r="7863"/>
          <a:stretch/>
        </p:blipFill>
        <p:spPr>
          <a:xfrm>
            <a:off x="5551425" y="1152475"/>
            <a:ext cx="3280875" cy="3416400"/>
          </a:xfrm>
          <a:prstGeom prst="rect">
            <a:avLst/>
          </a:prstGeom>
          <a:noFill/>
          <a:ln w="9525" cap="flat" cmpd="sng">
            <a:solidFill>
              <a:srgbClr val="363740"/>
            </a:solidFill>
            <a:prstDash val="solid"/>
            <a:round/>
            <a:headEnd type="none" w="sm" len="sm"/>
            <a:tailEnd type="none" w="sm" len="sm"/>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53"/>
        <p:cNvGrpSpPr/>
        <p:nvPr/>
      </p:nvGrpSpPr>
      <p:grpSpPr>
        <a:xfrm>
          <a:off x="0" y="0"/>
          <a:ext cx="0" cy="0"/>
          <a:chOff x="0" y="0"/>
          <a:chExt cx="0" cy="0"/>
        </a:xfrm>
      </p:grpSpPr>
      <p:sp>
        <p:nvSpPr>
          <p:cNvPr id="154" name="Google Shape;154;p32"/>
          <p:cNvSpPr txBox="1">
            <a:spLocks noGrp="1"/>
          </p:cNvSpPr>
          <p:nvPr>
            <p:ph type="title"/>
          </p:nvPr>
        </p:nvSpPr>
        <p:spPr>
          <a:xfrm>
            <a:off x="356275" y="216425"/>
            <a:ext cx="84375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SzPts val="990"/>
              <a:buNone/>
            </a:pPr>
            <a:r>
              <a:rPr lang="en" sz="3311" b="1">
                <a:solidFill>
                  <a:schemeClr val="lt1"/>
                </a:solidFill>
                <a:latin typeface="Plus Jakarta Sans"/>
                <a:ea typeface="Plus Jakarta Sans"/>
                <a:cs typeface="Plus Jakarta Sans"/>
                <a:sym typeface="Plus Jakarta Sans"/>
              </a:rPr>
              <a:t>艺术风格</a:t>
            </a:r>
            <a:endParaRPr sz="3311">
              <a:solidFill>
                <a:schemeClr val="lt1"/>
              </a:solidFill>
              <a:latin typeface="Plus Jakarta Sans"/>
              <a:ea typeface="Plus Jakarta Sans"/>
              <a:cs typeface="Plus Jakarta Sans"/>
              <a:sym typeface="Plus Jakarta Sans"/>
            </a:endParaRPr>
          </a:p>
        </p:txBody>
      </p:sp>
      <p:sp>
        <p:nvSpPr>
          <p:cNvPr id="155" name="Google Shape;155;p32"/>
          <p:cNvSpPr txBox="1"/>
          <p:nvPr/>
        </p:nvSpPr>
        <p:spPr>
          <a:xfrm>
            <a:off x="356275" y="2480336"/>
            <a:ext cx="1627500" cy="1971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zh-CN" altLang="en-US" sz="1200" b="1" dirty="0">
                <a:solidFill>
                  <a:schemeClr val="lt1"/>
                </a:solidFill>
                <a:latin typeface="Open Sans"/>
                <a:ea typeface="Open Sans"/>
                <a:cs typeface="Open Sans"/>
                <a:sym typeface="Open Sans"/>
              </a:rPr>
              <a:t>抽象</a:t>
            </a:r>
            <a:endParaRPr sz="1200" b="1" dirty="0">
              <a:solidFill>
                <a:schemeClr val="lt1"/>
              </a:solidFill>
              <a:latin typeface="Open Sans"/>
              <a:ea typeface="Open Sans"/>
              <a:cs typeface="Open Sans"/>
              <a:sym typeface="Open Sans"/>
            </a:endParaRPr>
          </a:p>
        </p:txBody>
      </p:sp>
      <p:sp>
        <p:nvSpPr>
          <p:cNvPr id="156" name="Google Shape;156;p32"/>
          <p:cNvSpPr txBox="1"/>
          <p:nvPr/>
        </p:nvSpPr>
        <p:spPr>
          <a:xfrm>
            <a:off x="2113970" y="2480336"/>
            <a:ext cx="1627500" cy="1971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200" b="1">
                <a:solidFill>
                  <a:schemeClr val="lt1"/>
                </a:solidFill>
                <a:latin typeface="Open Sans"/>
                <a:ea typeface="Open Sans"/>
                <a:cs typeface="Open Sans"/>
                <a:sym typeface="Open Sans"/>
              </a:rPr>
              <a:t>超现实主义</a:t>
            </a:r>
            <a:endParaRPr sz="1200" b="1">
              <a:solidFill>
                <a:schemeClr val="lt1"/>
              </a:solidFill>
              <a:latin typeface="Open Sans"/>
              <a:ea typeface="Open Sans"/>
              <a:cs typeface="Open Sans"/>
              <a:sym typeface="Open Sans"/>
            </a:endParaRPr>
          </a:p>
        </p:txBody>
      </p:sp>
      <p:sp>
        <p:nvSpPr>
          <p:cNvPr id="157" name="Google Shape;157;p32"/>
          <p:cNvSpPr txBox="1"/>
          <p:nvPr/>
        </p:nvSpPr>
        <p:spPr>
          <a:xfrm>
            <a:off x="3806075" y="2480336"/>
            <a:ext cx="1627500" cy="1971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200" b="1">
                <a:solidFill>
                  <a:schemeClr val="lt1"/>
                </a:solidFill>
                <a:latin typeface="Open Sans"/>
                <a:ea typeface="Open Sans"/>
                <a:cs typeface="Open Sans"/>
                <a:sym typeface="Open Sans"/>
              </a:rPr>
              <a:t>波普艺术</a:t>
            </a:r>
            <a:endParaRPr sz="1200" b="1">
              <a:solidFill>
                <a:schemeClr val="lt1"/>
              </a:solidFill>
              <a:latin typeface="Open Sans"/>
              <a:ea typeface="Open Sans"/>
              <a:cs typeface="Open Sans"/>
              <a:sym typeface="Open Sans"/>
            </a:endParaRPr>
          </a:p>
        </p:txBody>
      </p:sp>
      <p:sp>
        <p:nvSpPr>
          <p:cNvPr id="158" name="Google Shape;158;p32"/>
          <p:cNvSpPr txBox="1"/>
          <p:nvPr/>
        </p:nvSpPr>
        <p:spPr>
          <a:xfrm>
            <a:off x="5433664" y="2480336"/>
            <a:ext cx="1627500" cy="1971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200" b="1">
                <a:solidFill>
                  <a:schemeClr val="lt1"/>
                </a:solidFill>
                <a:latin typeface="Open Sans"/>
                <a:ea typeface="Open Sans"/>
                <a:cs typeface="Open Sans"/>
                <a:sym typeface="Open Sans"/>
              </a:rPr>
              <a:t>街头艺术</a:t>
            </a:r>
            <a:endParaRPr sz="1200" b="1">
              <a:solidFill>
                <a:schemeClr val="lt1"/>
              </a:solidFill>
              <a:latin typeface="Open Sans"/>
              <a:ea typeface="Open Sans"/>
              <a:cs typeface="Open Sans"/>
              <a:sym typeface="Open Sans"/>
            </a:endParaRPr>
          </a:p>
        </p:txBody>
      </p:sp>
      <p:sp>
        <p:nvSpPr>
          <p:cNvPr id="159" name="Google Shape;159;p32"/>
          <p:cNvSpPr txBox="1"/>
          <p:nvPr/>
        </p:nvSpPr>
        <p:spPr>
          <a:xfrm>
            <a:off x="403507" y="4555223"/>
            <a:ext cx="1627500" cy="1971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200" b="1">
                <a:solidFill>
                  <a:schemeClr val="lt1"/>
                </a:solidFill>
                <a:latin typeface="Open Sans"/>
                <a:ea typeface="Open Sans"/>
                <a:cs typeface="Open Sans"/>
                <a:sym typeface="Open Sans"/>
              </a:rPr>
              <a:t>赛博朋克</a:t>
            </a:r>
            <a:endParaRPr sz="1200" b="1">
              <a:solidFill>
                <a:schemeClr val="lt1"/>
              </a:solidFill>
              <a:latin typeface="Open Sans"/>
              <a:ea typeface="Open Sans"/>
              <a:cs typeface="Open Sans"/>
              <a:sym typeface="Open Sans"/>
            </a:endParaRPr>
          </a:p>
        </p:txBody>
      </p:sp>
      <p:sp>
        <p:nvSpPr>
          <p:cNvPr id="160" name="Google Shape;160;p32"/>
          <p:cNvSpPr txBox="1"/>
          <p:nvPr/>
        </p:nvSpPr>
        <p:spPr>
          <a:xfrm>
            <a:off x="2113982" y="4555223"/>
            <a:ext cx="1627500" cy="1971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200" b="1">
                <a:solidFill>
                  <a:schemeClr val="lt1"/>
                </a:solidFill>
                <a:latin typeface="Open Sans"/>
                <a:ea typeface="Open Sans"/>
                <a:cs typeface="Open Sans"/>
                <a:sym typeface="Open Sans"/>
              </a:rPr>
              <a:t>幻想</a:t>
            </a:r>
            <a:endParaRPr sz="1200" b="1">
              <a:solidFill>
                <a:schemeClr val="lt1"/>
              </a:solidFill>
              <a:latin typeface="Open Sans"/>
              <a:ea typeface="Open Sans"/>
              <a:cs typeface="Open Sans"/>
              <a:sym typeface="Open Sans"/>
            </a:endParaRPr>
          </a:p>
        </p:txBody>
      </p:sp>
      <p:sp>
        <p:nvSpPr>
          <p:cNvPr id="161" name="Google Shape;161;p32"/>
          <p:cNvSpPr txBox="1"/>
          <p:nvPr/>
        </p:nvSpPr>
        <p:spPr>
          <a:xfrm>
            <a:off x="3824457" y="4555223"/>
            <a:ext cx="1627500" cy="1971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200" b="1">
                <a:solidFill>
                  <a:schemeClr val="lt1"/>
                </a:solidFill>
                <a:latin typeface="Open Sans"/>
                <a:ea typeface="Open Sans"/>
                <a:cs typeface="Open Sans"/>
                <a:sym typeface="Open Sans"/>
              </a:rPr>
              <a:t>动画/漫画</a:t>
            </a:r>
            <a:endParaRPr sz="1200" b="1">
              <a:solidFill>
                <a:schemeClr val="lt1"/>
              </a:solidFill>
              <a:latin typeface="Open Sans"/>
              <a:ea typeface="Open Sans"/>
              <a:cs typeface="Open Sans"/>
              <a:sym typeface="Open Sans"/>
            </a:endParaRPr>
          </a:p>
        </p:txBody>
      </p:sp>
      <p:sp>
        <p:nvSpPr>
          <p:cNvPr id="162" name="Google Shape;162;p32"/>
          <p:cNvSpPr txBox="1"/>
          <p:nvPr/>
        </p:nvSpPr>
        <p:spPr>
          <a:xfrm>
            <a:off x="5497682" y="4555223"/>
            <a:ext cx="1627500" cy="1971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200" b="1">
                <a:solidFill>
                  <a:schemeClr val="lt1"/>
                </a:solidFill>
                <a:latin typeface="Open Sans"/>
                <a:ea typeface="Open Sans"/>
                <a:cs typeface="Open Sans"/>
                <a:sym typeface="Open Sans"/>
              </a:rPr>
              <a:t>立体派</a:t>
            </a:r>
            <a:endParaRPr sz="1200" b="1">
              <a:solidFill>
                <a:schemeClr val="lt1"/>
              </a:solidFill>
              <a:latin typeface="Open Sans"/>
              <a:ea typeface="Open Sans"/>
              <a:cs typeface="Open Sans"/>
              <a:sym typeface="Open Sans"/>
            </a:endParaRPr>
          </a:p>
        </p:txBody>
      </p:sp>
      <p:sp>
        <p:nvSpPr>
          <p:cNvPr id="163" name="Google Shape;163;p32"/>
          <p:cNvSpPr txBox="1"/>
          <p:nvPr/>
        </p:nvSpPr>
        <p:spPr>
          <a:xfrm>
            <a:off x="7126832" y="2480336"/>
            <a:ext cx="1627500" cy="1971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200" b="1">
                <a:solidFill>
                  <a:schemeClr val="lt1"/>
                </a:solidFill>
                <a:latin typeface="Open Sans"/>
                <a:ea typeface="Open Sans"/>
                <a:cs typeface="Open Sans"/>
                <a:sym typeface="Open Sans"/>
              </a:rPr>
              <a:t>拼贴画</a:t>
            </a:r>
            <a:endParaRPr sz="1200" b="1">
              <a:solidFill>
                <a:schemeClr val="lt1"/>
              </a:solidFill>
              <a:latin typeface="Open Sans"/>
              <a:ea typeface="Open Sans"/>
              <a:cs typeface="Open Sans"/>
              <a:sym typeface="Open Sans"/>
            </a:endParaRPr>
          </a:p>
        </p:txBody>
      </p:sp>
      <p:sp>
        <p:nvSpPr>
          <p:cNvPr id="164" name="Google Shape;164;p32"/>
          <p:cNvSpPr txBox="1"/>
          <p:nvPr/>
        </p:nvSpPr>
        <p:spPr>
          <a:xfrm>
            <a:off x="7170907" y="4555223"/>
            <a:ext cx="1627500" cy="1971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200" b="1">
                <a:solidFill>
                  <a:schemeClr val="lt1"/>
                </a:solidFill>
                <a:latin typeface="Open Sans"/>
                <a:ea typeface="Open Sans"/>
                <a:cs typeface="Open Sans"/>
                <a:sym typeface="Open Sans"/>
              </a:rPr>
              <a:t>水彩画</a:t>
            </a:r>
            <a:endParaRPr sz="1200" b="1">
              <a:solidFill>
                <a:schemeClr val="lt1"/>
              </a:solidFill>
              <a:latin typeface="Open Sans"/>
              <a:ea typeface="Open Sans"/>
              <a:cs typeface="Open Sans"/>
              <a:sym typeface="Open Sans"/>
            </a:endParaRPr>
          </a:p>
        </p:txBody>
      </p:sp>
      <p:pic>
        <p:nvPicPr>
          <p:cNvPr id="165" name="Google Shape;165;p32"/>
          <p:cNvPicPr preferRelativeResize="0"/>
          <p:nvPr/>
        </p:nvPicPr>
        <p:blipFill>
          <a:blip r:embed="rId3">
            <a:alphaModFix/>
          </a:blip>
          <a:stretch>
            <a:fillRect/>
          </a:stretch>
        </p:blipFill>
        <p:spPr>
          <a:xfrm>
            <a:off x="421873" y="1009804"/>
            <a:ext cx="1561925" cy="1561946"/>
          </a:xfrm>
          <a:prstGeom prst="rect">
            <a:avLst/>
          </a:prstGeom>
          <a:noFill/>
          <a:ln>
            <a:noFill/>
          </a:ln>
        </p:spPr>
      </p:pic>
      <p:pic>
        <p:nvPicPr>
          <p:cNvPr id="166" name="Google Shape;166;p32" descr="generated"/>
          <p:cNvPicPr preferRelativeResize="0"/>
          <p:nvPr/>
        </p:nvPicPr>
        <p:blipFill rotWithShape="1">
          <a:blip r:embed="rId4">
            <a:alphaModFix/>
          </a:blip>
          <a:srcRect l="8315" r="7939" b="15461"/>
          <a:stretch/>
        </p:blipFill>
        <p:spPr>
          <a:xfrm>
            <a:off x="3805162" y="1014587"/>
            <a:ext cx="1537850" cy="1552373"/>
          </a:xfrm>
          <a:prstGeom prst="rect">
            <a:avLst/>
          </a:prstGeom>
          <a:noFill/>
          <a:ln cap="flat" cmpd="sng">
            <a:solidFill>
              <a:srgbClr val="E5E7EB"/>
            </a:solidFill>
            <a:prstDash val="solid"/>
            <a:miter lim="8000"/>
            <a:headEnd type="none" w="sm" len="sm"/>
            <a:tailEnd type="none" w="sm" len="sm"/>
          </a:ln>
        </p:spPr>
      </p:pic>
      <p:pic>
        <p:nvPicPr>
          <p:cNvPr id="167" name="Google Shape;167;p32"/>
          <p:cNvPicPr preferRelativeResize="0"/>
          <p:nvPr/>
        </p:nvPicPr>
        <p:blipFill>
          <a:blip r:embed="rId5">
            <a:alphaModFix/>
          </a:blip>
          <a:stretch>
            <a:fillRect/>
          </a:stretch>
        </p:blipFill>
        <p:spPr>
          <a:xfrm>
            <a:off x="2113505" y="1025903"/>
            <a:ext cx="1561951" cy="1561951"/>
          </a:xfrm>
          <a:prstGeom prst="rect">
            <a:avLst/>
          </a:prstGeom>
          <a:noFill/>
          <a:ln>
            <a:noFill/>
          </a:ln>
        </p:spPr>
      </p:pic>
      <p:pic>
        <p:nvPicPr>
          <p:cNvPr id="168" name="Google Shape;168;p32"/>
          <p:cNvPicPr preferRelativeResize="0"/>
          <p:nvPr/>
        </p:nvPicPr>
        <p:blipFill>
          <a:blip r:embed="rId6">
            <a:alphaModFix/>
          </a:blip>
          <a:stretch>
            <a:fillRect/>
          </a:stretch>
        </p:blipFill>
        <p:spPr>
          <a:xfrm>
            <a:off x="5472718" y="1018305"/>
            <a:ext cx="1537851" cy="1537851"/>
          </a:xfrm>
          <a:prstGeom prst="rect">
            <a:avLst/>
          </a:prstGeom>
          <a:noFill/>
          <a:ln>
            <a:noFill/>
          </a:ln>
        </p:spPr>
      </p:pic>
      <p:pic>
        <p:nvPicPr>
          <p:cNvPr id="169" name="Google Shape;169;p32"/>
          <p:cNvPicPr preferRelativeResize="0"/>
          <p:nvPr/>
        </p:nvPicPr>
        <p:blipFill>
          <a:blip r:embed="rId7">
            <a:alphaModFix/>
          </a:blip>
          <a:stretch>
            <a:fillRect/>
          </a:stretch>
        </p:blipFill>
        <p:spPr>
          <a:xfrm>
            <a:off x="7140275" y="1018300"/>
            <a:ext cx="1537851" cy="1537851"/>
          </a:xfrm>
          <a:prstGeom prst="rect">
            <a:avLst/>
          </a:prstGeom>
          <a:noFill/>
          <a:ln>
            <a:noFill/>
          </a:ln>
        </p:spPr>
      </p:pic>
      <p:pic>
        <p:nvPicPr>
          <p:cNvPr id="170" name="Google Shape;170;p32"/>
          <p:cNvPicPr preferRelativeResize="0"/>
          <p:nvPr/>
        </p:nvPicPr>
        <p:blipFill>
          <a:blip r:embed="rId8">
            <a:alphaModFix/>
          </a:blip>
          <a:stretch>
            <a:fillRect/>
          </a:stretch>
        </p:blipFill>
        <p:spPr>
          <a:xfrm>
            <a:off x="427600" y="3039596"/>
            <a:ext cx="1537851" cy="1537851"/>
          </a:xfrm>
          <a:prstGeom prst="rect">
            <a:avLst/>
          </a:prstGeom>
          <a:noFill/>
          <a:ln>
            <a:noFill/>
          </a:ln>
        </p:spPr>
      </p:pic>
      <p:pic>
        <p:nvPicPr>
          <p:cNvPr id="171" name="Google Shape;171;p32"/>
          <p:cNvPicPr preferRelativeResize="0"/>
          <p:nvPr/>
        </p:nvPicPr>
        <p:blipFill>
          <a:blip r:embed="rId9">
            <a:alphaModFix/>
          </a:blip>
          <a:stretch>
            <a:fillRect/>
          </a:stretch>
        </p:blipFill>
        <p:spPr>
          <a:xfrm>
            <a:off x="2111175" y="3036727"/>
            <a:ext cx="1561925" cy="1561897"/>
          </a:xfrm>
          <a:prstGeom prst="rect">
            <a:avLst/>
          </a:prstGeom>
          <a:noFill/>
          <a:ln>
            <a:noFill/>
          </a:ln>
        </p:spPr>
      </p:pic>
      <p:pic>
        <p:nvPicPr>
          <p:cNvPr id="172" name="Google Shape;172;p32"/>
          <p:cNvPicPr preferRelativeResize="0"/>
          <p:nvPr/>
        </p:nvPicPr>
        <p:blipFill>
          <a:blip r:embed="rId10">
            <a:alphaModFix/>
          </a:blip>
          <a:stretch>
            <a:fillRect/>
          </a:stretch>
        </p:blipFill>
        <p:spPr>
          <a:xfrm>
            <a:off x="3818825" y="3056288"/>
            <a:ext cx="1522775" cy="1522775"/>
          </a:xfrm>
          <a:prstGeom prst="rect">
            <a:avLst/>
          </a:prstGeom>
          <a:noFill/>
          <a:ln>
            <a:noFill/>
          </a:ln>
        </p:spPr>
      </p:pic>
      <p:pic>
        <p:nvPicPr>
          <p:cNvPr id="173" name="Google Shape;173;p32"/>
          <p:cNvPicPr preferRelativeResize="0"/>
          <p:nvPr/>
        </p:nvPicPr>
        <p:blipFill>
          <a:blip r:embed="rId11">
            <a:alphaModFix/>
          </a:blip>
          <a:stretch>
            <a:fillRect/>
          </a:stretch>
        </p:blipFill>
        <p:spPr>
          <a:xfrm>
            <a:off x="5487325" y="3056300"/>
            <a:ext cx="1537851" cy="1537851"/>
          </a:xfrm>
          <a:prstGeom prst="rect">
            <a:avLst/>
          </a:prstGeom>
          <a:noFill/>
          <a:ln>
            <a:noFill/>
          </a:ln>
        </p:spPr>
      </p:pic>
      <p:pic>
        <p:nvPicPr>
          <p:cNvPr id="174" name="Google Shape;174;p32"/>
          <p:cNvPicPr preferRelativeResize="0"/>
          <p:nvPr/>
        </p:nvPicPr>
        <p:blipFill>
          <a:blip r:embed="rId12">
            <a:alphaModFix/>
          </a:blip>
          <a:stretch>
            <a:fillRect/>
          </a:stretch>
        </p:blipFill>
        <p:spPr>
          <a:xfrm>
            <a:off x="7170900" y="3054675"/>
            <a:ext cx="1522775" cy="1522775"/>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78"/>
        <p:cNvGrpSpPr/>
        <p:nvPr/>
      </p:nvGrpSpPr>
      <p:grpSpPr>
        <a:xfrm>
          <a:off x="0" y="0"/>
          <a:ext cx="0" cy="0"/>
          <a:chOff x="0" y="0"/>
          <a:chExt cx="0" cy="0"/>
        </a:xfrm>
      </p:grpSpPr>
      <p:sp>
        <p:nvSpPr>
          <p:cNvPr id="179" name="Google Shape;179;p33"/>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SzPts val="990"/>
              <a:buNone/>
            </a:pPr>
            <a:r>
              <a:rPr lang="zh-CN" altLang="en-US" sz="3311" dirty="0">
                <a:solidFill>
                  <a:schemeClr val="lt1"/>
                </a:solidFill>
                <a:latin typeface="Plus Jakarta Sans"/>
                <a:ea typeface="Plus Jakarta Sans"/>
                <a:cs typeface="Plus Jakarta Sans"/>
                <a:sym typeface="Plus Jakarta Sans"/>
              </a:rPr>
              <a:t>创作：</a:t>
            </a:r>
            <a:r>
              <a:rPr lang="en" sz="3311" dirty="0">
                <a:solidFill>
                  <a:schemeClr val="lt1"/>
                </a:solidFill>
                <a:latin typeface="Plus Jakarta Sans"/>
                <a:ea typeface="Plus Jakarta Sans"/>
                <a:cs typeface="Plus Jakarta Sans"/>
                <a:sym typeface="Plus Jakarta Sans"/>
              </a:rPr>
              <a:t>立体派猫咪</a:t>
            </a:r>
            <a:endParaRPr sz="3311" dirty="0">
              <a:solidFill>
                <a:schemeClr val="lt1"/>
              </a:solidFill>
              <a:latin typeface="Plus Jakarta Sans"/>
              <a:ea typeface="Plus Jakarta Sans"/>
              <a:cs typeface="Plus Jakarta Sans"/>
              <a:sym typeface="Plus Jakarta Sans"/>
            </a:endParaRPr>
          </a:p>
        </p:txBody>
      </p:sp>
      <p:sp>
        <p:nvSpPr>
          <p:cNvPr id="180" name="Google Shape;180;p33"/>
          <p:cNvSpPr txBox="1">
            <a:spLocks noGrp="1"/>
          </p:cNvSpPr>
          <p:nvPr>
            <p:ph type="body" idx="1"/>
          </p:nvPr>
        </p:nvSpPr>
        <p:spPr>
          <a:xfrm>
            <a:off x="311700" y="1152475"/>
            <a:ext cx="5621400" cy="2931300"/>
          </a:xfrm>
          <a:prstGeom prst="rect">
            <a:avLst/>
          </a:prstGeom>
          <a:ln w="9525" cap="flat" cmpd="sng">
            <a:solidFill>
              <a:srgbClr val="363740"/>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1000"/>
              </a:spcAft>
              <a:buClr>
                <a:schemeClr val="dk1"/>
              </a:buClr>
              <a:buSzPts val="1100"/>
              <a:buFont typeface="Arial"/>
              <a:buNone/>
            </a:pPr>
            <a:r>
              <a:rPr lang="en" sz="2750" dirty="0">
                <a:solidFill>
                  <a:schemeClr val="lt1"/>
                </a:solidFill>
                <a:latin typeface="Open Sans"/>
                <a:ea typeface="Open Sans"/>
                <a:cs typeface="Open Sans"/>
                <a:sym typeface="Open Sans"/>
              </a:rPr>
              <a:t>利用</a:t>
            </a:r>
            <a:r>
              <a:rPr lang="en" sz="2750" i="1" dirty="0">
                <a:solidFill>
                  <a:schemeClr val="lt1"/>
                </a:solidFill>
                <a:latin typeface="Open Sans"/>
                <a:ea typeface="Open Sans"/>
                <a:cs typeface="Open Sans"/>
                <a:sym typeface="Open Sans"/>
              </a:rPr>
              <a:t> "用《</a:t>
            </a:r>
            <a:r>
              <a:rPr lang="en" sz="2800" b="1" dirty="0">
                <a:solidFill>
                  <a:schemeClr val="lt1"/>
                </a:solidFill>
                <a:highlight>
                  <a:srgbClr val="7A65FC"/>
                </a:highlight>
                <a:latin typeface="Open Sans"/>
                <a:ea typeface="Open Sans"/>
                <a:cs typeface="Open Sans"/>
                <a:sym typeface="Open Sans"/>
              </a:rPr>
              <a:t> DALL-E </a:t>
            </a:r>
            <a:r>
              <a:rPr lang="en" sz="2750" i="1" dirty="0">
                <a:solidFill>
                  <a:schemeClr val="lt1"/>
                </a:solidFill>
                <a:latin typeface="Open Sans"/>
                <a:ea typeface="Open Sans"/>
                <a:cs typeface="Open Sans"/>
                <a:sym typeface="Open Sans"/>
              </a:rPr>
              <a:t>》进行艺术创作 "的 </a:t>
            </a:r>
            <a:r>
              <a:rPr lang="en" sz="2750" dirty="0">
                <a:solidFill>
                  <a:schemeClr val="lt1"/>
                </a:solidFill>
                <a:latin typeface="Open Sans"/>
                <a:ea typeface="Open Sans"/>
                <a:cs typeface="Open Sans"/>
                <a:sym typeface="Open Sans"/>
              </a:rPr>
              <a:t>学习情境，写出用</a:t>
            </a:r>
            <a:r>
              <a:rPr lang="en" sz="2750" b="1" dirty="0">
                <a:solidFill>
                  <a:schemeClr val="lt1"/>
                </a:solidFill>
                <a:latin typeface="Open Sans"/>
                <a:ea typeface="Open Sans"/>
                <a:cs typeface="Open Sans"/>
                <a:sym typeface="Open Sans"/>
              </a:rPr>
              <a:t>你选择的艺术风格</a:t>
            </a:r>
            <a:r>
              <a:rPr lang="en" sz="2750" i="1" dirty="0">
                <a:solidFill>
                  <a:schemeClr val="lt1"/>
                </a:solidFill>
                <a:latin typeface="Open Sans"/>
                <a:ea typeface="Open Sans"/>
                <a:cs typeface="Open Sans"/>
                <a:sym typeface="Open Sans"/>
              </a:rPr>
              <a:t>创作</a:t>
            </a:r>
            <a:r>
              <a:rPr lang="en" sz="2750" b="1" dirty="0">
                <a:solidFill>
                  <a:schemeClr val="lt1"/>
                </a:solidFill>
                <a:latin typeface="Open Sans"/>
                <a:ea typeface="Open Sans"/>
                <a:cs typeface="Open Sans"/>
                <a:sym typeface="Open Sans"/>
              </a:rPr>
              <a:t>猫的形象</a:t>
            </a:r>
            <a:r>
              <a:rPr lang="en" sz="2750" dirty="0">
                <a:solidFill>
                  <a:schemeClr val="lt1"/>
                </a:solidFill>
                <a:latin typeface="Open Sans"/>
                <a:ea typeface="Open Sans"/>
                <a:cs typeface="Open Sans"/>
                <a:sym typeface="Open Sans"/>
              </a:rPr>
              <a:t>所需的</a:t>
            </a:r>
            <a:r>
              <a:rPr lang="en" sz="2750" b="1" dirty="0">
                <a:solidFill>
                  <a:schemeClr val="lt1"/>
                </a:solidFill>
                <a:highlight>
                  <a:srgbClr val="7A65FC"/>
                </a:highlight>
                <a:latin typeface="Open Sans"/>
                <a:ea typeface="Open Sans"/>
                <a:cs typeface="Open Sans"/>
                <a:sym typeface="Open Sans"/>
              </a:rPr>
              <a:t>提示</a:t>
            </a:r>
            <a:r>
              <a:rPr lang="en" sz="2750" b="1" dirty="0">
                <a:solidFill>
                  <a:schemeClr val="lt1"/>
                </a:solidFill>
                <a:latin typeface="Open Sans"/>
                <a:ea typeface="Open Sans"/>
                <a:cs typeface="Open Sans"/>
                <a:sym typeface="Open Sans"/>
              </a:rPr>
              <a:t>。</a:t>
            </a:r>
            <a:endParaRPr sz="2750" b="1" i="1" dirty="0">
              <a:solidFill>
                <a:schemeClr val="lt1"/>
              </a:solidFill>
              <a:latin typeface="Open Sans"/>
              <a:ea typeface="Open Sans"/>
              <a:cs typeface="Open Sans"/>
              <a:sym typeface="Open Sans"/>
            </a:endParaRPr>
          </a:p>
        </p:txBody>
      </p:sp>
      <p:sp>
        <p:nvSpPr>
          <p:cNvPr id="181" name="Google Shape;181;p33"/>
          <p:cNvSpPr txBox="1"/>
          <p:nvPr/>
        </p:nvSpPr>
        <p:spPr>
          <a:xfrm>
            <a:off x="984925" y="4187875"/>
            <a:ext cx="7883700" cy="808396"/>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1000"/>
              </a:spcAft>
              <a:buNone/>
            </a:pPr>
            <a:r>
              <a:rPr lang="en" sz="2800" i="1" dirty="0">
                <a:solidFill>
                  <a:schemeClr val="lt1"/>
                </a:solidFill>
                <a:latin typeface="Open Sans"/>
                <a:ea typeface="Open Sans"/>
                <a:cs typeface="Open Sans"/>
                <a:sym typeface="Open Sans"/>
              </a:rPr>
              <a:t>"创建一个 _______ 风格的猫图像"。</a:t>
            </a:r>
            <a:endParaRPr dirty="0"/>
          </a:p>
        </p:txBody>
      </p:sp>
      <p:pic>
        <p:nvPicPr>
          <p:cNvPr id="182" name="Google Shape;182;p33"/>
          <p:cNvPicPr preferRelativeResize="0"/>
          <p:nvPr/>
        </p:nvPicPr>
        <p:blipFill rotWithShape="1">
          <a:blip r:embed="rId3">
            <a:alphaModFix/>
          </a:blip>
          <a:srcRect l="4814" r="60552"/>
          <a:stretch/>
        </p:blipFill>
        <p:spPr>
          <a:xfrm>
            <a:off x="311700" y="4096325"/>
            <a:ext cx="673225" cy="798700"/>
          </a:xfrm>
          <a:prstGeom prst="rect">
            <a:avLst/>
          </a:prstGeom>
          <a:noFill/>
          <a:ln>
            <a:noFill/>
          </a:ln>
        </p:spPr>
      </p:pic>
      <p:pic>
        <p:nvPicPr>
          <p:cNvPr id="183" name="Google Shape;183;p33"/>
          <p:cNvPicPr preferRelativeResize="0"/>
          <p:nvPr/>
        </p:nvPicPr>
        <p:blipFill rotWithShape="1">
          <a:blip r:embed="rId4">
            <a:alphaModFix/>
          </a:blip>
          <a:srcRect l="7855" r="7863"/>
          <a:stretch/>
        </p:blipFill>
        <p:spPr>
          <a:xfrm>
            <a:off x="6104550" y="1152475"/>
            <a:ext cx="2815018" cy="2931300"/>
          </a:xfrm>
          <a:prstGeom prst="rect">
            <a:avLst/>
          </a:prstGeom>
          <a:noFill/>
          <a:ln w="9525" cap="flat" cmpd="sng">
            <a:solidFill>
              <a:srgbClr val="363740"/>
            </a:solidFill>
            <a:prstDash val="solid"/>
            <a:round/>
            <a:headEnd type="none" w="sm" len="sm"/>
            <a:tailEnd type="none" w="sm" len="sm"/>
          </a:ln>
        </p:spPr>
      </p:pic>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TotalTime>
  <Words>461</Words>
  <Application>Microsoft Office PowerPoint</Application>
  <PresentationFormat>全屏显示(16:9)</PresentationFormat>
  <Paragraphs>111</Paragraphs>
  <Slides>12</Slides>
  <Notes>12</Notes>
  <HiddenSlides>0</HiddenSlides>
  <MMClips>0</MMClips>
  <ScaleCrop>false</ScaleCrop>
  <HeadingPairs>
    <vt:vector size="6" baseType="variant">
      <vt:variant>
        <vt:lpstr>已用的字体</vt:lpstr>
      </vt:variant>
      <vt:variant>
        <vt:i4>3</vt:i4>
      </vt:variant>
      <vt:variant>
        <vt:lpstr>主题</vt:lpstr>
      </vt:variant>
      <vt:variant>
        <vt:i4>2</vt:i4>
      </vt:variant>
      <vt:variant>
        <vt:lpstr>幻灯片标题</vt:lpstr>
      </vt:variant>
      <vt:variant>
        <vt:i4>12</vt:i4>
      </vt:variant>
    </vt:vector>
  </HeadingPairs>
  <TitlesOfParts>
    <vt:vector size="17" baseType="lpstr">
      <vt:lpstr>Open Sans</vt:lpstr>
      <vt:lpstr>Plus Jakarta Sans</vt:lpstr>
      <vt:lpstr>Arial</vt:lpstr>
      <vt:lpstr>Simple Light</vt:lpstr>
      <vt:lpstr>Simple Light</vt:lpstr>
      <vt:lpstr>第 1 课 生成图像</vt:lpstr>
      <vt:lpstr>今天的课程</vt:lpstr>
      <vt:lpstr>我的目标</vt:lpstr>
      <vt:lpstr>聊天</vt:lpstr>
      <vt:lpstr>生成式人工智能</vt:lpstr>
      <vt:lpstr>DALL-E</vt:lpstr>
      <vt:lpstr>学习：创造艺术</vt:lpstr>
      <vt:lpstr>艺术风格</vt:lpstr>
      <vt:lpstr>创作：立体派猫咪</vt:lpstr>
      <vt:lpstr>聊天</vt:lpstr>
      <vt:lpstr>创作：人工智能艺术项目</vt:lpstr>
      <vt:lpstr>聊天</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keywords>, docId:AB5520E5EACD13D032A6DD9C0830FA60</cp:keywords>
  <cp:lastModifiedBy>Run Chen</cp:lastModifiedBy>
  <cp:revision>16</cp:revision>
  <dcterms:modified xsi:type="dcterms:W3CDTF">2024-12-18T09:21:21Z</dcterms:modified>
</cp:coreProperties>
</file>